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258" r:id="rId3"/>
    <p:sldId id="370" r:id="rId4"/>
    <p:sldId id="374" r:id="rId5"/>
    <p:sldId id="375" r:id="rId6"/>
    <p:sldId id="377" r:id="rId7"/>
    <p:sldId id="371" r:id="rId8"/>
    <p:sldId id="372" r:id="rId9"/>
    <p:sldId id="373" r:id="rId10"/>
    <p:sldId id="376" r:id="rId11"/>
    <p:sldId id="378" r:id="rId12"/>
    <p:sldId id="379" r:id="rId13"/>
    <p:sldId id="380" r:id="rId14"/>
    <p:sldId id="381" r:id="rId15"/>
    <p:sldId id="369" r:id="rId16"/>
    <p:sldId id="281" r:id="rId17"/>
    <p:sldId id="261" r:id="rId18"/>
    <p:sldId id="262" r:id="rId19"/>
    <p:sldId id="309" r:id="rId20"/>
    <p:sldId id="267" r:id="rId21"/>
    <p:sldId id="271" r:id="rId22"/>
    <p:sldId id="259" r:id="rId23"/>
    <p:sldId id="272" r:id="rId24"/>
    <p:sldId id="273" r:id="rId25"/>
    <p:sldId id="274" r:id="rId26"/>
    <p:sldId id="279" r:id="rId27"/>
    <p:sldId id="260" r:id="rId28"/>
    <p:sldId id="275" r:id="rId29"/>
    <p:sldId id="276" r:id="rId30"/>
    <p:sldId id="277" r:id="rId31"/>
    <p:sldId id="278" r:id="rId32"/>
    <p:sldId id="280" r:id="rId33"/>
    <p:sldId id="283" r:id="rId34"/>
    <p:sldId id="284" r:id="rId35"/>
    <p:sldId id="285" r:id="rId36"/>
    <p:sldId id="293" r:id="rId37"/>
    <p:sldId id="286" r:id="rId38"/>
    <p:sldId id="288" r:id="rId39"/>
    <p:sldId id="287" r:id="rId40"/>
    <p:sldId id="289" r:id="rId41"/>
    <p:sldId id="290" r:id="rId42"/>
    <p:sldId id="291" r:id="rId43"/>
    <p:sldId id="294" r:id="rId44"/>
    <p:sldId id="292" r:id="rId45"/>
    <p:sldId id="299" r:id="rId46"/>
    <p:sldId id="298" r:id="rId47"/>
    <p:sldId id="297" r:id="rId48"/>
    <p:sldId id="305" r:id="rId49"/>
    <p:sldId id="302" r:id="rId50"/>
    <p:sldId id="307" r:id="rId51"/>
    <p:sldId id="306" r:id="rId52"/>
    <p:sldId id="308" r:id="rId53"/>
    <p:sldId id="303" r:id="rId54"/>
    <p:sldId id="310" r:id="rId55"/>
    <p:sldId id="311" r:id="rId56"/>
    <p:sldId id="312" r:id="rId57"/>
    <p:sldId id="313" r:id="rId58"/>
    <p:sldId id="304" r:id="rId59"/>
    <p:sldId id="300" r:id="rId60"/>
    <p:sldId id="314" r:id="rId61"/>
    <p:sldId id="315" r:id="rId62"/>
    <p:sldId id="316" r:id="rId63"/>
    <p:sldId id="317" r:id="rId64"/>
    <p:sldId id="318" r:id="rId65"/>
    <p:sldId id="319" r:id="rId66"/>
    <p:sldId id="324" r:id="rId67"/>
    <p:sldId id="325" r:id="rId68"/>
    <p:sldId id="326" r:id="rId69"/>
    <p:sldId id="320" r:id="rId70"/>
    <p:sldId id="328" r:id="rId71"/>
    <p:sldId id="327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40" r:id="rId80"/>
    <p:sldId id="341" r:id="rId81"/>
    <p:sldId id="342" r:id="rId82"/>
    <p:sldId id="321" r:id="rId83"/>
    <p:sldId id="322" r:id="rId84"/>
    <p:sldId id="323" r:id="rId85"/>
    <p:sldId id="336" r:id="rId86"/>
    <p:sldId id="337" r:id="rId87"/>
    <p:sldId id="338" r:id="rId88"/>
    <p:sldId id="339" r:id="rId89"/>
    <p:sldId id="296" r:id="rId90"/>
    <p:sldId id="282" r:id="rId91"/>
    <p:sldId id="344" r:id="rId92"/>
    <p:sldId id="345" r:id="rId93"/>
    <p:sldId id="343" r:id="rId94"/>
    <p:sldId id="346" r:id="rId95"/>
    <p:sldId id="349" r:id="rId96"/>
    <p:sldId id="350" r:id="rId97"/>
    <p:sldId id="347" r:id="rId98"/>
    <p:sldId id="348" r:id="rId99"/>
    <p:sldId id="351" r:id="rId100"/>
    <p:sldId id="352" r:id="rId101"/>
    <p:sldId id="353" r:id="rId102"/>
    <p:sldId id="354" r:id="rId103"/>
    <p:sldId id="355" r:id="rId104"/>
    <p:sldId id="357" r:id="rId105"/>
    <p:sldId id="356" r:id="rId106"/>
    <p:sldId id="361" r:id="rId107"/>
    <p:sldId id="359" r:id="rId108"/>
    <p:sldId id="358" r:id="rId109"/>
    <p:sldId id="362" r:id="rId110"/>
    <p:sldId id="360" r:id="rId111"/>
    <p:sldId id="363" r:id="rId112"/>
    <p:sldId id="364" r:id="rId113"/>
    <p:sldId id="366" r:id="rId114"/>
    <p:sldId id="365" r:id="rId115"/>
    <p:sldId id="367" r:id="rId116"/>
    <p:sldId id="368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401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2" r:id="rId137"/>
    <p:sldId id="403" r:id="rId138"/>
    <p:sldId id="404" r:id="rId139"/>
    <p:sldId id="405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3" r:id="rId148"/>
    <p:sldId id="414" r:id="rId149"/>
    <p:sldId id="415" r:id="rId1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零. HOWTO RTFS" id="{1AF5995C-84DD-4436-B5DD-A5EB142547FE}">
          <p14:sldIdLst>
            <p14:sldId id="382"/>
          </p14:sldIdLst>
        </p14:section>
        <p14:section name="源码阅读工具" id="{7A9D2DFE-1930-413E-BC17-6949DFB4BFF5}">
          <p14:sldIdLst>
            <p14:sldId id="258"/>
            <p14:sldId id="370"/>
            <p14:sldId id="374"/>
            <p14:sldId id="375"/>
            <p14:sldId id="377"/>
          </p14:sldIdLst>
        </p14:section>
        <p14:section name="有价值材料" id="{6430EFF9-CEF9-4F9C-976B-126B84589FB7}">
          <p14:sldIdLst>
            <p14:sldId id="371"/>
            <p14:sldId id="372"/>
            <p14:sldId id="373"/>
            <p14:sldId id="376"/>
          </p14:sldIdLst>
        </p14:section>
        <p14:section name="源码解读大纲" id="{36D82735-BDA4-4F34-A5B5-45DA33D18B48}">
          <p14:sldIdLst>
            <p14:sldId id="378"/>
            <p14:sldId id="379"/>
            <p14:sldId id="380"/>
            <p14:sldId id="381"/>
          </p14:sldIdLst>
        </p14:section>
        <p14:section name="一. 开机启动概览" id="{B3FB2581-7A2F-4BBD-8780-763E1967BF9B}">
          <p14:sldIdLst>
            <p14:sldId id="369"/>
            <p14:sldId id="281"/>
          </p14:sldIdLst>
        </p14:section>
        <p14:section name="开机启动数据结构" id="{B00F33BB-E560-4A0B-8861-C4A2A4FE5CDC}">
          <p14:sldIdLst>
            <p14:sldId id="261"/>
            <p14:sldId id="262"/>
            <p14:sldId id="309"/>
            <p14:sldId id="267"/>
          </p14:sldIdLst>
        </p14:section>
        <p14:section name="开机启动函数1" id="{E173E84E-0E08-4B5E-A982-EC9836AE16AF}">
          <p14:sldIdLst/>
        </p14:section>
        <p14:section name="part1" id="{9256AB13-EC6E-4FB8-AFA7-CA0356ECF706}">
          <p14:sldIdLst>
            <p14:sldId id="271"/>
            <p14:sldId id="259"/>
          </p14:sldIdLst>
        </p14:section>
        <p14:section name="part2" id="{772778EB-2E1D-4E57-A1AA-14C5A6D8FD05}">
          <p14:sldIdLst>
            <p14:sldId id="272"/>
            <p14:sldId id="273"/>
          </p14:sldIdLst>
        </p14:section>
        <p14:section name="part3" id="{ECC22EE6-5B7F-4E0A-B0A7-906B302909C7}">
          <p14:sldIdLst>
            <p14:sldId id="274"/>
          </p14:sldIdLst>
        </p14:section>
        <p14:section name="开机启动函数2" id="{7E40734F-35E2-47D3-BDB0-140F6B51AD4D}">
          <p14:sldIdLst/>
        </p14:section>
        <p14:section name="part2" id="{52209705-9C90-4EA3-9967-C0C8C21D7351}">
          <p14:sldIdLst>
            <p14:sldId id="279"/>
          </p14:sldIdLst>
        </p14:section>
        <p14:section name="part1" id="{A05CB5EE-46BA-460C-A119-42231C41B6AE}">
          <p14:sldIdLst>
            <p14:sldId id="260"/>
            <p14:sldId id="275"/>
            <p14:sldId id="276"/>
            <p14:sldId id="277"/>
            <p14:sldId id="278"/>
            <p14:sldId id="280"/>
          </p14:sldIdLst>
        </p14:section>
        <p14:section name="二. 模块加载" id="{702DA07F-3F6D-47EB-BAC6-1EDD9F7E9B99}">
          <p14:sldIdLst>
            <p14:sldId id="283"/>
            <p14:sldId id="284"/>
          </p14:sldIdLst>
        </p14:section>
        <p14:section name="模块相关数据结构" id="{17382C38-51C4-430F-B6A5-EFCC3A80279F}">
          <p14:sldIdLst>
            <p14:sldId id="285"/>
            <p14:sldId id="293"/>
          </p14:sldIdLst>
        </p14:section>
        <p14:section name="调度相关类" id="{A4F0CED0-3149-48C6-9A7F-40E4107C88CF}">
          <p14:sldIdLst/>
        </p14:section>
        <p14:section name="part1" id="{A35B405F-C5C2-4B97-AEE9-8E44270FFA18}">
          <p14:sldIdLst>
            <p14:sldId id="286"/>
            <p14:sldId id="288"/>
          </p14:sldIdLst>
        </p14:section>
        <p14:section name="part2" id="{15A18CB3-AF30-42D1-8A08-791978F39437}">
          <p14:sldIdLst>
            <p14:sldId id="287"/>
          </p14:sldIdLst>
        </p14:section>
        <p14:section name="part3" id="{649E3338-F65A-4744-9EF4-A5E20C6888A8}">
          <p14:sldIdLst>
            <p14:sldId id="289"/>
            <p14:sldId id="290"/>
            <p14:sldId id="291"/>
            <p14:sldId id="294"/>
            <p14:sldId id="292"/>
          </p14:sldIdLst>
        </p14:section>
        <p14:section name="head domain" id="{CA4AC076-77F6-4F94-8FE4-A089498A074B}">
          <p14:sldIdLst/>
        </p14:section>
        <p14:section name="part4" id="{8E7CF195-B1C4-4659-9CF8-548923D44164}">
          <p14:sldIdLst>
            <p14:sldId id="299"/>
            <p14:sldId id="298"/>
          </p14:sldIdLst>
        </p14:section>
        <p14:section name="part4.2" id="{67C8C85D-F59A-4F19-88EF-9E22E0B1ACBA}">
          <p14:sldIdLst>
            <p14:sldId id="297"/>
            <p14:sldId id="305"/>
          </p14:sldIdLst>
        </p14:section>
        <p14:section name="part4.3" id="{75B78727-C862-476F-AD97-81F510074EB0}">
          <p14:sldIdLst>
            <p14:sldId id="302"/>
            <p14:sldId id="307"/>
            <p14:sldId id="306"/>
            <p14:sldId id="308"/>
          </p14:sldIdLst>
        </p14:section>
        <p14:section name="part4.4" id="{95F84D9A-0A2C-4FFE-93AE-7447B720EC7F}">
          <p14:sldIdLst>
            <p14:sldId id="303"/>
            <p14:sldId id="310"/>
            <p14:sldId id="311"/>
            <p14:sldId id="312"/>
          </p14:sldIdLst>
        </p14:section>
        <p14:section name="part 4.5" id="{29E04EAB-B424-464A-A655-E9D066F901A3}">
          <p14:sldIdLst>
            <p14:sldId id="313"/>
            <p14:sldId id="304"/>
          </p14:sldIdLst>
        </p14:section>
        <p14:section name="内核" id="{423DA501-C72E-480D-ABB6-DD1D8F999414}">
          <p14:sldIdLst/>
        </p14:section>
        <p14:section name="part5" id="{1F982160-3F23-4AE6-AED8-331C29AF617C}">
          <p14:sldIdLst>
            <p14:sldId id="300"/>
            <p14:sldId id="314"/>
          </p14:sldIdLst>
        </p14:section>
        <p14:section name="part6" id="{4FE80648-C1D3-4169-A33F-4B4846405F53}">
          <p14:sldIdLst>
            <p14:sldId id="315"/>
            <p14:sldId id="316"/>
            <p14:sldId id="317"/>
            <p14:sldId id="318"/>
          </p14:sldIdLst>
        </p14:section>
        <p14:section name="part7" id="{CE7BEE91-1A81-4266-80EC-C0E42515DCFA}">
          <p14:sldIdLst>
            <p14:sldId id="319"/>
            <p14:sldId id="324"/>
            <p14:sldId id="325"/>
            <p14:sldId id="326"/>
          </p14:sldIdLst>
        </p14:section>
        <p14:section name="part8" id="{2052D859-5D11-4AEA-870B-C17ECA06390D}">
          <p14:sldIdLst>
            <p14:sldId id="320"/>
            <p14:sldId id="328"/>
            <p14:sldId id="327"/>
          </p14:sldIdLst>
        </p14:section>
        <p14:section name="part8.1" id="{4AEA87A7-949F-434B-A03A-9989AAA859B2}">
          <p14:sldIdLst>
            <p14:sldId id="329"/>
          </p14:sldIdLst>
        </p14:section>
        <p14:section name="part8.2" id="{A03BF307-A792-4564-8F71-EA26C2E34738}">
          <p14:sldIdLst>
            <p14:sldId id="330"/>
            <p14:sldId id="331"/>
            <p14:sldId id="332"/>
            <p14:sldId id="333"/>
          </p14:sldIdLst>
        </p14:section>
        <p14:section name="part8.3" id="{6E4314B8-7E37-4079-A4B2-8F01AD4D09F0}">
          <p14:sldIdLst>
            <p14:sldId id="334"/>
            <p14:sldId id="335"/>
            <p14:sldId id="340"/>
            <p14:sldId id="341"/>
          </p14:sldIdLst>
        </p14:section>
        <p14:section name="part8.4" id="{F653F91A-AF07-40D0-923E-5DD9BC132ACC}">
          <p14:sldIdLst>
            <p14:sldId id="342"/>
          </p14:sldIdLst>
        </p14:section>
        <p14:section name="part9" id="{3EEFCFF2-BE64-43CC-9C5B-3BB95C4262FD}">
          <p14:sldIdLst>
            <p14:sldId id="321"/>
          </p14:sldIdLst>
        </p14:section>
        <p14:section name="par10" id="{2B341BBF-8264-4032-90BD-3E1E0529DCDB}">
          <p14:sldIdLst>
            <p14:sldId id="322"/>
          </p14:sldIdLst>
        </p14:section>
        <p14:section name="part11" id="{E2E74593-1AB4-43F1-A56E-6FF13DF7B4D8}">
          <p14:sldIdLst>
            <p14:sldId id="323"/>
            <p14:sldId id="336"/>
            <p14:sldId id="337"/>
            <p14:sldId id="338"/>
          </p14:sldIdLst>
        </p14:section>
        <p14:section name="part12" id="{4E2D3CC5-0FAF-4186-8F83-2AD7BD3CA2B7}">
          <p14:sldIdLst>
            <p14:sldId id="339"/>
          </p14:sldIdLst>
        </p14:section>
        <p14:section name="part13" id="{72D17A51-F713-4467-A9AF-722938005FD5}">
          <p14:sldIdLst>
            <p14:sldId id="296"/>
          </p14:sldIdLst>
        </p14:section>
        <p14:section name="三. 调度过程" id="{C2B3CD21-9E44-476F-A9DD-70EE15F6E3ED}">
          <p14:sldIdLst>
            <p14:sldId id="282"/>
          </p14:sldIdLst>
        </p14:section>
        <p14:section name="数据结构" id="{5BE24498-5C40-469F-A60D-7FE3A84F4AE0}">
          <p14:sldIdLst>
            <p14:sldId id="344"/>
            <p14:sldId id="345"/>
          </p14:sldIdLst>
        </p14:section>
        <p14:section name="调度过程" id="{C26CEF19-5588-4614-87AC-1D07DBBC5388}">
          <p14:sldIdLst>
            <p14:sldId id="343"/>
            <p14:sldId id="346"/>
            <p14:sldId id="349"/>
            <p14:sldId id="350"/>
            <p14:sldId id="347"/>
            <p14:sldId id="348"/>
            <p14:sldId id="351"/>
            <p14:sldId id="352"/>
            <p14:sldId id="353"/>
            <p14:sldId id="354"/>
          </p14:sldIdLst>
        </p14:section>
        <p14:section name="切换过程" id="{4E41164B-DAB7-45E9-BD56-83A3424BD0A4}">
          <p14:sldIdLst>
            <p14:sldId id="355"/>
            <p14:sldId id="357"/>
          </p14:sldIdLst>
        </p14:section>
        <p14:section name="从Linux到Xenomai" id="{975E6069-A657-4304-B4F8-09D6C3CDB2A6}">
          <p14:sldIdLst>
            <p14:sldId id="356"/>
            <p14:sldId id="361"/>
            <p14:sldId id="359"/>
            <p14:sldId id="358"/>
          </p14:sldIdLst>
        </p14:section>
        <p14:section name="从Xenomai到Linux" id="{EE2E5443-DCD1-415D-A0C6-B10711B21F53}">
          <p14:sldIdLst>
            <p14:sldId id="362"/>
            <p14:sldId id="360"/>
            <p14:sldId id="363"/>
          </p14:sldIdLst>
        </p14:section>
        <p14:section name="迁移工作" id="{0157787F-9BCB-4546-9160-5ABD42D50A24}">
          <p14:sldIdLst>
            <p14:sldId id="364"/>
            <p14:sldId id="366"/>
            <p14:sldId id="365"/>
          </p14:sldIdLst>
        </p14:section>
        <p14:section name="四. 中断子系统" id="{EDBFD743-086A-4B02-906F-3EAFAB36038E}">
          <p14:sldIdLst>
            <p14:sldId id="367"/>
          </p14:sldIdLst>
        </p14:section>
        <p14:section name="五. 时间子系统" id="{7F91BA67-7FFF-431B-A5C1-24A3D3BE78B0}">
          <p14:sldIdLst>
            <p14:sldId id="368"/>
          </p14:sldIdLst>
        </p14:section>
        <p14:section name="题外话：Rust和Linux结合的紧密性" id="{82AB30DC-C9C7-483A-BA16-39F6EEFDC8BA}">
          <p14:sldIdLst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01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2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1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yu li" userId="de33b3efe854e119" providerId="LiveId" clId="{74D8D68C-BA72-4FE2-84BE-88204A541ADD}"/>
    <pc:docChg chg="undo redo custSel addSld delSld modSld sldOrd addSection delSection modSection">
      <pc:chgData name="hongyu li" userId="de33b3efe854e119" providerId="LiveId" clId="{74D8D68C-BA72-4FE2-84BE-88204A541ADD}" dt="2021-11-29T08:58:13.416" v="3573" actId="1076"/>
      <pc:docMkLst>
        <pc:docMk/>
      </pc:docMkLst>
      <pc:sldChg chg="addSp delSp modSp del mod">
        <pc:chgData name="hongyu li" userId="de33b3efe854e119" providerId="LiveId" clId="{74D8D68C-BA72-4FE2-84BE-88204A541ADD}" dt="2021-11-27T07:32:53.563" v="270" actId="47"/>
        <pc:sldMkLst>
          <pc:docMk/>
          <pc:sldMk cId="240922016" sldId="256"/>
        </pc:sldMkLst>
        <pc:spChg chg="add mod">
          <ac:chgData name="hongyu li" userId="de33b3efe854e119" providerId="LiveId" clId="{74D8D68C-BA72-4FE2-84BE-88204A541ADD}" dt="2021-11-27T02:35:22.171" v="46" actId="14100"/>
          <ac:spMkLst>
            <pc:docMk/>
            <pc:sldMk cId="240922016" sldId="256"/>
            <ac:spMk id="5" creationId="{BD13C3BE-45D9-461B-BC69-F520C940F822}"/>
          </ac:spMkLst>
        </pc:spChg>
        <pc:spChg chg="add mod">
          <ac:chgData name="hongyu li" userId="de33b3efe854e119" providerId="LiveId" clId="{74D8D68C-BA72-4FE2-84BE-88204A541ADD}" dt="2021-11-27T02:38:52.315" v="126" actId="14100"/>
          <ac:spMkLst>
            <pc:docMk/>
            <pc:sldMk cId="240922016" sldId="256"/>
            <ac:spMk id="8" creationId="{DADD7AED-E8C3-4DE2-9C11-D80267526E4D}"/>
          </ac:spMkLst>
        </pc:spChg>
        <pc:spChg chg="add mod">
          <ac:chgData name="hongyu li" userId="de33b3efe854e119" providerId="LiveId" clId="{74D8D68C-BA72-4FE2-84BE-88204A541ADD}" dt="2021-11-27T02:39:35.098" v="163" actId="1076"/>
          <ac:spMkLst>
            <pc:docMk/>
            <pc:sldMk cId="240922016" sldId="256"/>
            <ac:spMk id="9" creationId="{11784310-A69C-41A7-AC29-104E23330217}"/>
          </ac:spMkLst>
        </pc:spChg>
        <pc:spChg chg="add del mod">
          <ac:chgData name="hongyu li" userId="de33b3efe854e119" providerId="LiveId" clId="{74D8D68C-BA72-4FE2-84BE-88204A541ADD}" dt="2021-11-27T02:40:09.405" v="195"/>
          <ac:spMkLst>
            <pc:docMk/>
            <pc:sldMk cId="240922016" sldId="256"/>
            <ac:spMk id="10" creationId="{665F5C09-0393-4BDD-A623-DD461E519B1A}"/>
          </ac:spMkLst>
        </pc:spChg>
        <pc:picChg chg="add mod modCrop">
          <ac:chgData name="hongyu li" userId="de33b3efe854e119" providerId="LiveId" clId="{74D8D68C-BA72-4FE2-84BE-88204A541ADD}" dt="2021-11-27T02:41:31.373" v="207" actId="732"/>
          <ac:picMkLst>
            <pc:docMk/>
            <pc:sldMk cId="240922016" sldId="256"/>
            <ac:picMk id="7" creationId="{439BFA8B-EE3F-4E54-8953-D9C00045D73A}"/>
          </ac:picMkLst>
        </pc:picChg>
        <pc:picChg chg="add mod modCrop">
          <ac:chgData name="hongyu li" userId="de33b3efe854e119" providerId="LiveId" clId="{74D8D68C-BA72-4FE2-84BE-88204A541ADD}" dt="2021-11-27T02:41:07.648" v="203" actId="1076"/>
          <ac:picMkLst>
            <pc:docMk/>
            <pc:sldMk cId="240922016" sldId="256"/>
            <ac:picMk id="11" creationId="{7BA299D4-CC18-4208-A30C-444688C94022}"/>
          </ac:picMkLst>
        </pc:picChg>
        <pc:picChg chg="add del mod">
          <ac:chgData name="hongyu li" userId="de33b3efe854e119" providerId="LiveId" clId="{74D8D68C-BA72-4FE2-84BE-88204A541ADD}" dt="2021-11-27T02:41:17.107" v="205"/>
          <ac:picMkLst>
            <pc:docMk/>
            <pc:sldMk cId="240922016" sldId="256"/>
            <ac:picMk id="12" creationId="{2CF1C32F-31B9-42F5-83AD-E15800A1F7FA}"/>
          </ac:picMkLst>
        </pc:picChg>
      </pc:sldChg>
      <pc:sldChg chg="add del">
        <pc:chgData name="hongyu li" userId="de33b3efe854e119" providerId="LiveId" clId="{74D8D68C-BA72-4FE2-84BE-88204A541ADD}" dt="2021-11-27T02:41:38.311" v="209" actId="47"/>
        <pc:sldMkLst>
          <pc:docMk/>
          <pc:sldMk cId="254399404" sldId="257"/>
        </pc:sldMkLst>
      </pc:sldChg>
      <pc:sldChg chg="addSp delSp modSp add mod ord">
        <pc:chgData name="hongyu li" userId="de33b3efe854e119" providerId="LiveId" clId="{74D8D68C-BA72-4FE2-84BE-88204A541ADD}" dt="2021-11-29T03:18:34.548" v="2530" actId="1076"/>
        <pc:sldMkLst>
          <pc:docMk/>
          <pc:sldMk cId="2800563018" sldId="258"/>
        </pc:sldMkLst>
        <pc:spChg chg="del">
          <ac:chgData name="hongyu li" userId="de33b3efe854e119" providerId="LiveId" clId="{74D8D68C-BA72-4FE2-84BE-88204A541ADD}" dt="2021-11-29T01:50:20.889" v="1928" actId="478"/>
          <ac:spMkLst>
            <pc:docMk/>
            <pc:sldMk cId="2800563018" sldId="258"/>
            <ac:spMk id="4" creationId="{6773CC77-A9CB-4791-B2CF-FF8C1EC1C024}"/>
          </ac:spMkLst>
        </pc:spChg>
        <pc:spChg chg="del">
          <ac:chgData name="hongyu li" userId="de33b3efe854e119" providerId="LiveId" clId="{74D8D68C-BA72-4FE2-84BE-88204A541ADD}" dt="2021-11-29T01:50:25.304" v="1929" actId="478"/>
          <ac:spMkLst>
            <pc:docMk/>
            <pc:sldMk cId="2800563018" sldId="258"/>
            <ac:spMk id="5" creationId="{BD13C3BE-45D9-461B-BC69-F520C940F822}"/>
          </ac:spMkLst>
        </pc:spChg>
        <pc:spChg chg="del mod">
          <ac:chgData name="hongyu li" userId="de33b3efe854e119" providerId="LiveId" clId="{74D8D68C-BA72-4FE2-84BE-88204A541ADD}" dt="2021-11-29T01:50:25.304" v="1929" actId="478"/>
          <ac:spMkLst>
            <pc:docMk/>
            <pc:sldMk cId="2800563018" sldId="258"/>
            <ac:spMk id="8" creationId="{DADD7AED-E8C3-4DE2-9C11-D80267526E4D}"/>
          </ac:spMkLst>
        </pc:spChg>
        <pc:spChg chg="del mod">
          <ac:chgData name="hongyu li" userId="de33b3efe854e119" providerId="LiveId" clId="{74D8D68C-BA72-4FE2-84BE-88204A541ADD}" dt="2021-11-29T01:50:25.304" v="1929" actId="478"/>
          <ac:spMkLst>
            <pc:docMk/>
            <pc:sldMk cId="2800563018" sldId="258"/>
            <ac:spMk id="9" creationId="{11784310-A69C-41A7-AC29-104E23330217}"/>
          </ac:spMkLst>
        </pc:spChg>
        <pc:spChg chg="add del mod">
          <ac:chgData name="hongyu li" userId="de33b3efe854e119" providerId="LiveId" clId="{74D8D68C-BA72-4FE2-84BE-88204A541ADD}" dt="2021-11-27T09:02:52.670" v="762" actId="478"/>
          <ac:spMkLst>
            <pc:docMk/>
            <pc:sldMk cId="2800563018" sldId="258"/>
            <ac:spMk id="12" creationId="{F638CD8C-3D46-427E-B821-FA3B78F39FDF}"/>
          </ac:spMkLst>
        </pc:spChg>
        <pc:spChg chg="add mod">
          <ac:chgData name="hongyu li" userId="de33b3efe854e119" providerId="LiveId" clId="{74D8D68C-BA72-4FE2-84BE-88204A541ADD}" dt="2021-11-29T03:18:31.119" v="2529" actId="1076"/>
          <ac:spMkLst>
            <pc:docMk/>
            <pc:sldMk cId="2800563018" sldId="258"/>
            <ac:spMk id="20" creationId="{76D3A542-F0A2-4687-9CCB-11D8EA74E77C}"/>
          </ac:spMkLst>
        </pc:spChg>
        <pc:picChg chg="add del mod">
          <ac:chgData name="hongyu li" userId="de33b3efe854e119" providerId="LiveId" clId="{74D8D68C-BA72-4FE2-84BE-88204A541ADD}" dt="2021-11-27T07:29:16.552" v="254" actId="478"/>
          <ac:picMkLst>
            <pc:docMk/>
            <pc:sldMk cId="2800563018" sldId="258"/>
            <ac:picMk id="3" creationId="{D91AFF81-7F10-4F46-A9C0-154121E381C9}"/>
          </ac:picMkLst>
        </pc:picChg>
        <pc:picChg chg="del mod">
          <ac:chgData name="hongyu li" userId="de33b3efe854e119" providerId="LiveId" clId="{74D8D68C-BA72-4FE2-84BE-88204A541ADD}" dt="2021-11-27T09:02:53.196" v="763" actId="478"/>
          <ac:picMkLst>
            <pc:docMk/>
            <pc:sldMk cId="2800563018" sldId="258"/>
            <ac:picMk id="7" creationId="{439BFA8B-EE3F-4E54-8953-D9C00045D73A}"/>
          </ac:picMkLst>
        </pc:picChg>
        <pc:picChg chg="add del mod">
          <ac:chgData name="hongyu li" userId="de33b3efe854e119" providerId="LiveId" clId="{74D8D68C-BA72-4FE2-84BE-88204A541ADD}" dt="2021-11-27T09:02:51.183" v="761" actId="478"/>
          <ac:picMkLst>
            <pc:docMk/>
            <pc:sldMk cId="2800563018" sldId="258"/>
            <ac:picMk id="10" creationId="{F2F4F74D-D7F7-4F3C-B162-0F96BFB83091}"/>
          </ac:picMkLst>
        </pc:picChg>
        <pc:picChg chg="del">
          <ac:chgData name="hongyu li" userId="de33b3efe854e119" providerId="LiveId" clId="{74D8D68C-BA72-4FE2-84BE-88204A541ADD}" dt="2021-11-27T02:41:41.756" v="210" actId="478"/>
          <ac:picMkLst>
            <pc:docMk/>
            <pc:sldMk cId="2800563018" sldId="258"/>
            <ac:picMk id="11" creationId="{7BA299D4-CC18-4208-A30C-444688C94022}"/>
          </ac:picMkLst>
        </pc:picChg>
        <pc:picChg chg="add del mod">
          <ac:chgData name="hongyu li" userId="de33b3efe854e119" providerId="LiveId" clId="{74D8D68C-BA72-4FE2-84BE-88204A541ADD}" dt="2021-11-29T01:50:27.158" v="1930" actId="478"/>
          <ac:picMkLst>
            <pc:docMk/>
            <pc:sldMk cId="2800563018" sldId="258"/>
            <ac:picMk id="14" creationId="{62D2581D-E738-4D0B-8C22-345D65E7B8D1}"/>
          </ac:picMkLst>
        </pc:picChg>
        <pc:picChg chg="add del mod">
          <ac:chgData name="hongyu li" userId="de33b3efe854e119" providerId="LiveId" clId="{74D8D68C-BA72-4FE2-84BE-88204A541ADD}" dt="2021-11-29T01:50:27.694" v="1931" actId="478"/>
          <ac:picMkLst>
            <pc:docMk/>
            <pc:sldMk cId="2800563018" sldId="258"/>
            <ac:picMk id="16" creationId="{BAC7F839-928B-4DEE-8794-14424C37B951}"/>
          </ac:picMkLst>
        </pc:picChg>
        <pc:picChg chg="add mod">
          <ac:chgData name="hongyu li" userId="de33b3efe854e119" providerId="LiveId" clId="{74D8D68C-BA72-4FE2-84BE-88204A541ADD}" dt="2021-11-29T02:07:03.470" v="1961" actId="1076"/>
          <ac:picMkLst>
            <pc:docMk/>
            <pc:sldMk cId="2800563018" sldId="258"/>
            <ac:picMk id="18" creationId="{20436114-F0E4-489F-B67F-76B1E1D5EFEA}"/>
          </ac:picMkLst>
        </pc:picChg>
        <pc:picChg chg="add mod">
          <ac:chgData name="hongyu li" userId="de33b3efe854e119" providerId="LiveId" clId="{74D8D68C-BA72-4FE2-84BE-88204A541ADD}" dt="2021-11-29T03:17:35.442" v="2525" actId="1076"/>
          <ac:picMkLst>
            <pc:docMk/>
            <pc:sldMk cId="2800563018" sldId="258"/>
            <ac:picMk id="22" creationId="{F93F034D-9AF0-4C41-B9B2-AB099AA52D3B}"/>
          </ac:picMkLst>
        </pc:picChg>
        <pc:picChg chg="add mod">
          <ac:chgData name="hongyu li" userId="de33b3efe854e119" providerId="LiveId" clId="{74D8D68C-BA72-4FE2-84BE-88204A541ADD}" dt="2021-11-29T03:18:34.548" v="2530" actId="1076"/>
          <ac:picMkLst>
            <pc:docMk/>
            <pc:sldMk cId="2800563018" sldId="258"/>
            <ac:picMk id="24" creationId="{FE5E2102-CE79-494F-A724-4F893D64AC0B}"/>
          </ac:picMkLst>
        </pc:picChg>
      </pc:sldChg>
      <pc:sldChg chg="addSp delSp modSp add mod ord">
        <pc:chgData name="hongyu li" userId="de33b3efe854e119" providerId="LiveId" clId="{74D8D68C-BA72-4FE2-84BE-88204A541ADD}" dt="2021-11-27T08:14:25.350" v="615" actId="20577"/>
        <pc:sldMkLst>
          <pc:docMk/>
          <pc:sldMk cId="756682738" sldId="259"/>
        </pc:sldMkLst>
        <pc:spChg chg="add mod">
          <ac:chgData name="hongyu li" userId="de33b3efe854e119" providerId="LiveId" clId="{74D8D68C-BA72-4FE2-84BE-88204A541ADD}" dt="2021-11-27T08:14:25.350" v="615" actId="20577"/>
          <ac:spMkLst>
            <pc:docMk/>
            <pc:sldMk cId="756682738" sldId="259"/>
            <ac:spMk id="20" creationId="{3A2ADF50-CD6E-48CB-951B-3A0E7085C17D}"/>
          </ac:spMkLst>
        </pc:spChg>
        <pc:picChg chg="add del mod">
          <ac:chgData name="hongyu li" userId="de33b3efe854e119" providerId="LiveId" clId="{74D8D68C-BA72-4FE2-84BE-88204A541ADD}" dt="2021-11-27T07:41:59.095" v="397" actId="21"/>
          <ac:picMkLst>
            <pc:docMk/>
            <pc:sldMk cId="756682738" sldId="259"/>
            <ac:picMk id="3" creationId="{EDCAB09E-20BB-4F21-A527-B81AA1BA7569}"/>
          </ac:picMkLst>
        </pc:picChg>
        <pc:picChg chg="del">
          <ac:chgData name="hongyu li" userId="de33b3efe854e119" providerId="LiveId" clId="{74D8D68C-BA72-4FE2-84BE-88204A541ADD}" dt="2021-11-27T07:32:05.977" v="260" actId="478"/>
          <ac:picMkLst>
            <pc:docMk/>
            <pc:sldMk cId="756682738" sldId="259"/>
            <ac:picMk id="7" creationId="{439BFA8B-EE3F-4E54-8953-D9C00045D73A}"/>
          </ac:picMkLst>
        </pc:picChg>
        <pc:picChg chg="add del mod modCrop">
          <ac:chgData name="hongyu li" userId="de33b3efe854e119" providerId="LiveId" clId="{74D8D68C-BA72-4FE2-84BE-88204A541ADD}" dt="2021-11-27T07:33:04.041" v="272" actId="478"/>
          <ac:picMkLst>
            <pc:docMk/>
            <pc:sldMk cId="756682738" sldId="259"/>
            <ac:picMk id="10" creationId="{1E476F4E-8C92-42E0-A81A-85209F9545EB}"/>
          </ac:picMkLst>
        </pc:picChg>
        <pc:picChg chg="add del mod modCrop">
          <ac:chgData name="hongyu li" userId="de33b3efe854e119" providerId="LiveId" clId="{74D8D68C-BA72-4FE2-84BE-88204A541ADD}" dt="2021-11-27T08:05:27.571" v="514" actId="478"/>
          <ac:picMkLst>
            <pc:docMk/>
            <pc:sldMk cId="756682738" sldId="259"/>
            <ac:picMk id="11" creationId="{F20E5F9C-34D2-45D4-880A-36CEE2EABF1F}"/>
          </ac:picMkLst>
        </pc:picChg>
        <pc:picChg chg="add del mod">
          <ac:chgData name="hongyu li" userId="de33b3efe854e119" providerId="LiveId" clId="{74D8D68C-BA72-4FE2-84BE-88204A541ADD}" dt="2021-11-27T08:13:17.638" v="579" actId="478"/>
          <ac:picMkLst>
            <pc:docMk/>
            <pc:sldMk cId="756682738" sldId="259"/>
            <ac:picMk id="12" creationId="{D397DA70-5805-46CA-9152-79FC3DE45494}"/>
          </ac:picMkLst>
        </pc:picChg>
        <pc:picChg chg="add del mod">
          <ac:chgData name="hongyu li" userId="de33b3efe854e119" providerId="LiveId" clId="{74D8D68C-BA72-4FE2-84BE-88204A541ADD}" dt="2021-11-27T08:13:16.302" v="578" actId="478"/>
          <ac:picMkLst>
            <pc:docMk/>
            <pc:sldMk cId="756682738" sldId="259"/>
            <ac:picMk id="13" creationId="{09F3C826-FD8C-433C-97D1-753A46E351C3}"/>
          </ac:picMkLst>
        </pc:picChg>
        <pc:picChg chg="add del">
          <ac:chgData name="hongyu li" userId="de33b3efe854e119" providerId="LiveId" clId="{74D8D68C-BA72-4FE2-84BE-88204A541ADD}" dt="2021-11-27T08:12:54.800" v="575" actId="478"/>
          <ac:picMkLst>
            <pc:docMk/>
            <pc:sldMk cId="756682738" sldId="259"/>
            <ac:picMk id="15" creationId="{33631CBE-0FF7-4CA7-9EF6-7EE566770006}"/>
          </ac:picMkLst>
        </pc:picChg>
        <pc:picChg chg="add mod">
          <ac:chgData name="hongyu li" userId="de33b3efe854e119" providerId="LiveId" clId="{74D8D68C-BA72-4FE2-84BE-88204A541ADD}" dt="2021-11-27T08:13:57.574" v="587" actId="14100"/>
          <ac:picMkLst>
            <pc:docMk/>
            <pc:sldMk cId="756682738" sldId="259"/>
            <ac:picMk id="17" creationId="{16AA2A31-8B44-4980-A7DF-26C2A49F45B8}"/>
          </ac:picMkLst>
        </pc:picChg>
        <pc:picChg chg="add mod">
          <ac:chgData name="hongyu li" userId="de33b3efe854e119" providerId="LiveId" clId="{74D8D68C-BA72-4FE2-84BE-88204A541ADD}" dt="2021-11-27T08:13:52.990" v="586" actId="1076"/>
          <ac:picMkLst>
            <pc:docMk/>
            <pc:sldMk cId="756682738" sldId="259"/>
            <ac:picMk id="19" creationId="{68216615-03E4-49CB-A944-6823BE264BEC}"/>
          </ac:picMkLst>
        </pc:picChg>
      </pc:sldChg>
      <pc:sldChg chg="addSp delSp modSp add mod ord">
        <pc:chgData name="hongyu li" userId="de33b3efe854e119" providerId="LiveId" clId="{74D8D68C-BA72-4FE2-84BE-88204A541ADD}" dt="2021-11-27T08:50:59.240" v="745" actId="478"/>
        <pc:sldMkLst>
          <pc:docMk/>
          <pc:sldMk cId="911010619" sldId="260"/>
        </pc:sldMkLst>
        <pc:spChg chg="add del mod">
          <ac:chgData name="hongyu li" userId="de33b3efe854e119" providerId="LiveId" clId="{74D8D68C-BA72-4FE2-84BE-88204A541ADD}" dt="2021-11-27T08:26:11.448" v="654" actId="20577"/>
          <ac:spMkLst>
            <pc:docMk/>
            <pc:sldMk cId="911010619" sldId="260"/>
            <ac:spMk id="12" creationId="{523C3202-173D-47CF-8E2F-9204962BC86D}"/>
          </ac:spMkLst>
        </pc:spChg>
        <pc:picChg chg="add mod">
          <ac:chgData name="hongyu li" userId="de33b3efe854e119" providerId="LiveId" clId="{74D8D68C-BA72-4FE2-84BE-88204A541ADD}" dt="2021-11-27T08:33:40.791" v="683" actId="14100"/>
          <ac:picMkLst>
            <pc:docMk/>
            <pc:sldMk cId="911010619" sldId="260"/>
            <ac:picMk id="3" creationId="{B051938B-69F2-4314-90EF-192590D3C810}"/>
          </ac:picMkLst>
        </pc:picChg>
        <pc:picChg chg="add del mod">
          <ac:chgData name="hongyu li" userId="de33b3efe854e119" providerId="LiveId" clId="{74D8D68C-BA72-4FE2-84BE-88204A541ADD}" dt="2021-11-27T08:50:59.240" v="745" actId="478"/>
          <ac:picMkLst>
            <pc:docMk/>
            <pc:sldMk cId="911010619" sldId="260"/>
            <ac:picMk id="7" creationId="{C388081C-D4E9-4A57-B7F3-22B76C2BDCDF}"/>
          </ac:picMkLst>
        </pc:picChg>
        <pc:picChg chg="del">
          <ac:chgData name="hongyu li" userId="de33b3efe854e119" providerId="LiveId" clId="{74D8D68C-BA72-4FE2-84BE-88204A541ADD}" dt="2021-11-27T07:40:56.881" v="357" actId="478"/>
          <ac:picMkLst>
            <pc:docMk/>
            <pc:sldMk cId="911010619" sldId="260"/>
            <ac:picMk id="11" creationId="{F20E5F9C-34D2-45D4-880A-36CEE2EABF1F}"/>
          </ac:picMkLst>
        </pc:picChg>
      </pc:sldChg>
      <pc:sldChg chg="addSp delSp modSp add mod ord">
        <pc:chgData name="hongyu li" userId="de33b3efe854e119" providerId="LiveId" clId="{74D8D68C-BA72-4FE2-84BE-88204A541ADD}" dt="2021-11-27T07:53:34.404" v="503" actId="14100"/>
        <pc:sldMkLst>
          <pc:docMk/>
          <pc:sldMk cId="1109365944" sldId="261"/>
        </pc:sldMkLst>
        <pc:spChg chg="mod">
          <ac:chgData name="hongyu li" userId="de33b3efe854e119" providerId="LiveId" clId="{74D8D68C-BA72-4FE2-84BE-88204A541ADD}" dt="2021-11-27T07:41:36.483" v="381" actId="21"/>
          <ac:spMkLst>
            <pc:docMk/>
            <pc:sldMk cId="1109365944" sldId="261"/>
            <ac:spMk id="4" creationId="{6773CC77-A9CB-4791-B2CF-FF8C1EC1C024}"/>
          </ac:spMkLst>
        </pc:spChg>
        <pc:spChg chg="add mod">
          <ac:chgData name="hongyu li" userId="de33b3efe854e119" providerId="LiveId" clId="{74D8D68C-BA72-4FE2-84BE-88204A541ADD}" dt="2021-11-27T07:41:55.119" v="396" actId="1076"/>
          <ac:spMkLst>
            <pc:docMk/>
            <pc:sldMk cId="1109365944" sldId="261"/>
            <ac:spMk id="10" creationId="{A7DC8214-015D-4F78-8B4C-5ABBC52076D3}"/>
          </ac:spMkLst>
        </pc:spChg>
        <pc:spChg chg="add mod">
          <ac:chgData name="hongyu li" userId="de33b3efe854e119" providerId="LiveId" clId="{74D8D68C-BA72-4FE2-84BE-88204A541ADD}" dt="2021-11-27T07:42:33.635" v="426" actId="20577"/>
          <ac:spMkLst>
            <pc:docMk/>
            <pc:sldMk cId="1109365944" sldId="261"/>
            <ac:spMk id="13" creationId="{C773F31B-0A8D-4657-A1F7-701B98C10E86}"/>
          </ac:spMkLst>
        </pc:spChg>
        <pc:picChg chg="del">
          <ac:chgData name="hongyu li" userId="de33b3efe854e119" providerId="LiveId" clId="{74D8D68C-BA72-4FE2-84BE-88204A541ADD}" dt="2021-11-27T07:41:08.567" v="361" actId="478"/>
          <ac:picMkLst>
            <pc:docMk/>
            <pc:sldMk cId="1109365944" sldId="261"/>
            <ac:picMk id="3" creationId="{EDCAB09E-20BB-4F21-A527-B81AA1BA7569}"/>
          </ac:picMkLst>
        </pc:picChg>
        <pc:picChg chg="add mod">
          <ac:chgData name="hongyu li" userId="de33b3efe854e119" providerId="LiveId" clId="{74D8D68C-BA72-4FE2-84BE-88204A541ADD}" dt="2021-11-27T07:53:34.404" v="503" actId="14100"/>
          <ac:picMkLst>
            <pc:docMk/>
            <pc:sldMk cId="1109365944" sldId="261"/>
            <ac:picMk id="6" creationId="{1CC4F3C7-5821-4247-A747-99FF5BA4CA0A}"/>
          </ac:picMkLst>
        </pc:picChg>
        <pc:picChg chg="del">
          <ac:chgData name="hongyu li" userId="de33b3efe854e119" providerId="LiveId" clId="{74D8D68C-BA72-4FE2-84BE-88204A541ADD}" dt="2021-11-27T07:41:14.908" v="362" actId="478"/>
          <ac:picMkLst>
            <pc:docMk/>
            <pc:sldMk cId="1109365944" sldId="261"/>
            <ac:picMk id="11" creationId="{F20E5F9C-34D2-45D4-880A-36CEE2EABF1F}"/>
          </ac:picMkLst>
        </pc:picChg>
        <pc:picChg chg="add mod">
          <ac:chgData name="hongyu li" userId="de33b3efe854e119" providerId="LiveId" clId="{74D8D68C-BA72-4FE2-84BE-88204A541ADD}" dt="2021-11-27T07:42:12.536" v="401" actId="14100"/>
          <ac:picMkLst>
            <pc:docMk/>
            <pc:sldMk cId="1109365944" sldId="261"/>
            <ac:picMk id="12" creationId="{C9C1AD40-D205-4F5A-B8FB-C0793D7788DA}"/>
          </ac:picMkLst>
        </pc:picChg>
        <pc:picChg chg="add del mod">
          <ac:chgData name="hongyu li" userId="de33b3efe854e119" providerId="LiveId" clId="{74D8D68C-BA72-4FE2-84BE-88204A541ADD}" dt="2021-11-27T07:44:07.650" v="443" actId="478"/>
          <ac:picMkLst>
            <pc:docMk/>
            <pc:sldMk cId="1109365944" sldId="261"/>
            <ac:picMk id="14" creationId="{18181CA7-AF43-4C74-B515-E53CADCA849E}"/>
          </ac:picMkLst>
        </pc:picChg>
        <pc:picChg chg="add del mod">
          <ac:chgData name="hongyu li" userId="de33b3efe854e119" providerId="LiveId" clId="{74D8D68C-BA72-4FE2-84BE-88204A541ADD}" dt="2021-11-27T07:44:09.351" v="444" actId="478"/>
          <ac:picMkLst>
            <pc:docMk/>
            <pc:sldMk cId="1109365944" sldId="261"/>
            <ac:picMk id="15" creationId="{FCA7799F-D39D-4EFB-83B3-9CC37A2F078A}"/>
          </ac:picMkLst>
        </pc:picChg>
      </pc:sldChg>
      <pc:sldChg chg="modSp add mod">
        <pc:chgData name="hongyu li" userId="de33b3efe854e119" providerId="LiveId" clId="{74D8D68C-BA72-4FE2-84BE-88204A541ADD}" dt="2021-11-27T07:44:05.477" v="442" actId="1076"/>
        <pc:sldMkLst>
          <pc:docMk/>
          <pc:sldMk cId="2008307363" sldId="262"/>
        </pc:sldMkLst>
        <pc:spChg chg="mod ord">
          <ac:chgData name="hongyu li" userId="de33b3efe854e119" providerId="LiveId" clId="{74D8D68C-BA72-4FE2-84BE-88204A541ADD}" dt="2021-11-27T07:43:55.532" v="440" actId="166"/>
          <ac:spMkLst>
            <pc:docMk/>
            <pc:sldMk cId="2008307363" sldId="262"/>
            <ac:spMk id="13" creationId="{C773F31B-0A8D-4657-A1F7-701B98C10E86}"/>
          </ac:spMkLst>
        </pc:spChg>
        <pc:picChg chg="mod">
          <ac:chgData name="hongyu li" userId="de33b3efe854e119" providerId="LiveId" clId="{74D8D68C-BA72-4FE2-84BE-88204A541ADD}" dt="2021-11-27T07:44:05.477" v="442" actId="1076"/>
          <ac:picMkLst>
            <pc:docMk/>
            <pc:sldMk cId="2008307363" sldId="262"/>
            <ac:picMk id="15" creationId="{FCA7799F-D39D-4EFB-83B3-9CC37A2F078A}"/>
          </ac:picMkLst>
        </pc:picChg>
      </pc:sldChg>
      <pc:sldChg chg="addSp delSp modSp add del mod">
        <pc:chgData name="hongyu li" userId="de33b3efe854e119" providerId="LiveId" clId="{74D8D68C-BA72-4FE2-84BE-88204A541ADD}" dt="2021-11-27T08:25:43.780" v="647" actId="47"/>
        <pc:sldMkLst>
          <pc:docMk/>
          <pc:sldMk cId="3658329662" sldId="263"/>
        </pc:sldMkLst>
        <pc:spChg chg="del">
          <ac:chgData name="hongyu li" userId="de33b3efe854e119" providerId="LiveId" clId="{74D8D68C-BA72-4FE2-84BE-88204A541ADD}" dt="2021-11-27T07:46:07.449" v="456" actId="478"/>
          <ac:spMkLst>
            <pc:docMk/>
            <pc:sldMk cId="3658329662" sldId="263"/>
            <ac:spMk id="13" creationId="{C773F31B-0A8D-4657-A1F7-701B98C10E86}"/>
          </ac:spMkLst>
        </pc:spChg>
        <pc:spChg chg="add mod">
          <ac:chgData name="hongyu li" userId="de33b3efe854e119" providerId="LiveId" clId="{74D8D68C-BA72-4FE2-84BE-88204A541ADD}" dt="2021-11-27T07:45:28.264" v="450"/>
          <ac:spMkLst>
            <pc:docMk/>
            <pc:sldMk cId="3658329662" sldId="263"/>
            <ac:spMk id="16" creationId="{3FA63FE8-D815-4F04-9F88-16DD7E010D50}"/>
          </ac:spMkLst>
        </pc:spChg>
        <pc:picChg chg="add del mod">
          <ac:chgData name="hongyu li" userId="de33b3efe854e119" providerId="LiveId" clId="{74D8D68C-BA72-4FE2-84BE-88204A541ADD}" dt="2021-11-27T07:52:05.751" v="491" actId="478"/>
          <ac:picMkLst>
            <pc:docMk/>
            <pc:sldMk cId="3658329662" sldId="263"/>
            <ac:picMk id="3" creationId="{1C29AE3D-B50D-4DF9-BB72-FAD1FAA3D578}"/>
          </ac:picMkLst>
        </pc:picChg>
        <pc:picChg chg="add del mod modCrop">
          <ac:chgData name="hongyu li" userId="de33b3efe854e119" providerId="LiveId" clId="{74D8D68C-BA72-4FE2-84BE-88204A541ADD}" dt="2021-11-27T07:52:07.753" v="492" actId="478"/>
          <ac:picMkLst>
            <pc:docMk/>
            <pc:sldMk cId="3658329662" sldId="263"/>
            <ac:picMk id="7" creationId="{DC109EDC-D1D6-4CDB-80B8-C72EBB9E394A}"/>
          </ac:picMkLst>
        </pc:picChg>
        <pc:picChg chg="del">
          <ac:chgData name="hongyu li" userId="de33b3efe854e119" providerId="LiveId" clId="{74D8D68C-BA72-4FE2-84BE-88204A541ADD}" dt="2021-11-27T07:45:21.447" v="448" actId="478"/>
          <ac:picMkLst>
            <pc:docMk/>
            <pc:sldMk cId="3658329662" sldId="263"/>
            <ac:picMk id="12" creationId="{C9C1AD40-D205-4F5A-B8FB-C0793D7788DA}"/>
          </ac:picMkLst>
        </pc:picChg>
        <pc:picChg chg="del">
          <ac:chgData name="hongyu li" userId="de33b3efe854e119" providerId="LiveId" clId="{74D8D68C-BA72-4FE2-84BE-88204A541ADD}" dt="2021-11-27T07:45:19.771" v="447" actId="478"/>
          <ac:picMkLst>
            <pc:docMk/>
            <pc:sldMk cId="3658329662" sldId="263"/>
            <ac:picMk id="14" creationId="{18181CA7-AF43-4C74-B515-E53CADCA849E}"/>
          </ac:picMkLst>
        </pc:picChg>
        <pc:picChg chg="del">
          <ac:chgData name="hongyu li" userId="de33b3efe854e119" providerId="LiveId" clId="{74D8D68C-BA72-4FE2-84BE-88204A541ADD}" dt="2021-11-27T07:45:18.289" v="446" actId="478"/>
          <ac:picMkLst>
            <pc:docMk/>
            <pc:sldMk cId="3658329662" sldId="263"/>
            <ac:picMk id="15" creationId="{FCA7799F-D39D-4EFB-83B3-9CC37A2F078A}"/>
          </ac:picMkLst>
        </pc:picChg>
        <pc:picChg chg="add del">
          <ac:chgData name="hongyu li" userId="de33b3efe854e119" providerId="LiveId" clId="{74D8D68C-BA72-4FE2-84BE-88204A541ADD}" dt="2021-11-27T07:49:39.997" v="481" actId="21"/>
          <ac:picMkLst>
            <pc:docMk/>
            <pc:sldMk cId="3658329662" sldId="263"/>
            <ac:picMk id="17" creationId="{E8A0DE21-470B-4AFD-9D6C-9C582A34C089}"/>
          </ac:picMkLst>
        </pc:picChg>
        <pc:picChg chg="add">
          <ac:chgData name="hongyu li" userId="de33b3efe854e119" providerId="LiveId" clId="{74D8D68C-BA72-4FE2-84BE-88204A541ADD}" dt="2021-11-27T07:52:09.909" v="493" actId="22"/>
          <ac:picMkLst>
            <pc:docMk/>
            <pc:sldMk cId="3658329662" sldId="263"/>
            <ac:picMk id="19" creationId="{CD56ECFA-D08C-4760-81C2-18149382ABA8}"/>
          </ac:picMkLst>
        </pc:picChg>
      </pc:sldChg>
      <pc:sldChg chg="addSp delSp modSp add del mod ord">
        <pc:chgData name="hongyu li" userId="de33b3efe854e119" providerId="LiveId" clId="{74D8D68C-BA72-4FE2-84BE-88204A541ADD}" dt="2021-11-27T09:55:50.836" v="1063" actId="47"/>
        <pc:sldMkLst>
          <pc:docMk/>
          <pc:sldMk cId="44694154" sldId="264"/>
        </pc:sldMkLst>
        <pc:picChg chg="del mod modCrop">
          <ac:chgData name="hongyu li" userId="de33b3efe854e119" providerId="LiveId" clId="{74D8D68C-BA72-4FE2-84BE-88204A541ADD}" dt="2021-11-27T07:49:34.888" v="480" actId="478"/>
          <ac:picMkLst>
            <pc:docMk/>
            <pc:sldMk cId="44694154" sldId="264"/>
            <ac:picMk id="3" creationId="{1C29AE3D-B50D-4DF9-BB72-FAD1FAA3D578}"/>
          </ac:picMkLst>
        </pc:picChg>
        <pc:picChg chg="add del mod">
          <ac:chgData name="hongyu li" userId="de33b3efe854e119" providerId="LiveId" clId="{74D8D68C-BA72-4FE2-84BE-88204A541ADD}" dt="2021-11-27T08:52:24.776" v="748" actId="478"/>
          <ac:picMkLst>
            <pc:docMk/>
            <pc:sldMk cId="44694154" sldId="264"/>
            <ac:picMk id="6" creationId="{6A8E4663-B0F2-4727-84A5-8316D96D2E04}"/>
          </ac:picMkLst>
        </pc:picChg>
        <pc:picChg chg="mod modCrop">
          <ac:chgData name="hongyu li" userId="de33b3efe854e119" providerId="LiveId" clId="{74D8D68C-BA72-4FE2-84BE-88204A541ADD}" dt="2021-11-27T07:49:33.080" v="479" actId="1076"/>
          <ac:picMkLst>
            <pc:docMk/>
            <pc:sldMk cId="44694154" sldId="264"/>
            <ac:picMk id="7" creationId="{DC109EDC-D1D6-4CDB-80B8-C72EBB9E394A}"/>
          </ac:picMkLst>
        </pc:picChg>
        <pc:picChg chg="add del mod">
          <ac:chgData name="hongyu li" userId="de33b3efe854e119" providerId="LiveId" clId="{74D8D68C-BA72-4FE2-84BE-88204A541ADD}" dt="2021-11-27T07:48:56.124" v="472" actId="478"/>
          <ac:picMkLst>
            <pc:docMk/>
            <pc:sldMk cId="44694154" sldId="264"/>
            <ac:picMk id="11" creationId="{48DC8EE1-11F3-4194-B6FF-B1B7EA0AF4DD}"/>
          </ac:picMkLst>
        </pc:picChg>
        <pc:picChg chg="add mod">
          <ac:chgData name="hongyu li" userId="de33b3efe854e119" providerId="LiveId" clId="{74D8D68C-BA72-4FE2-84BE-88204A541ADD}" dt="2021-11-27T07:49:50.889" v="485" actId="1076"/>
          <ac:picMkLst>
            <pc:docMk/>
            <pc:sldMk cId="44694154" sldId="264"/>
            <ac:picMk id="12" creationId="{C90D1EB6-DC73-4377-963B-3E1772DB9990}"/>
          </ac:picMkLst>
        </pc:picChg>
        <pc:picChg chg="del">
          <ac:chgData name="hongyu li" userId="de33b3efe854e119" providerId="LiveId" clId="{74D8D68C-BA72-4FE2-84BE-88204A541ADD}" dt="2021-11-27T07:48:45.829" v="470" actId="478"/>
          <ac:picMkLst>
            <pc:docMk/>
            <pc:sldMk cId="44694154" sldId="264"/>
            <ac:picMk id="17" creationId="{E8A0DE21-470B-4AFD-9D6C-9C582A34C089}"/>
          </ac:picMkLst>
        </pc:picChg>
      </pc:sldChg>
      <pc:sldChg chg="delSp add del mod">
        <pc:chgData name="hongyu li" userId="de33b3efe854e119" providerId="LiveId" clId="{74D8D68C-BA72-4FE2-84BE-88204A541ADD}" dt="2021-11-27T08:26:34.716" v="655" actId="47"/>
        <pc:sldMkLst>
          <pc:docMk/>
          <pc:sldMk cId="2152485889" sldId="265"/>
        </pc:sldMkLst>
        <pc:picChg chg="del">
          <ac:chgData name="hongyu li" userId="de33b3efe854e119" providerId="LiveId" clId="{74D8D68C-BA72-4FE2-84BE-88204A541ADD}" dt="2021-11-27T07:51:24.261" v="489" actId="478"/>
          <ac:picMkLst>
            <pc:docMk/>
            <pc:sldMk cId="2152485889" sldId="265"/>
            <ac:picMk id="3" creationId="{1C29AE3D-B50D-4DF9-BB72-FAD1FAA3D578}"/>
          </ac:picMkLst>
        </pc:picChg>
        <pc:picChg chg="del">
          <ac:chgData name="hongyu li" userId="de33b3efe854e119" providerId="LiveId" clId="{74D8D68C-BA72-4FE2-84BE-88204A541ADD}" dt="2021-11-27T07:51:25.855" v="490" actId="478"/>
          <ac:picMkLst>
            <pc:docMk/>
            <pc:sldMk cId="2152485889" sldId="265"/>
            <ac:picMk id="7" creationId="{DC109EDC-D1D6-4CDB-80B8-C72EBB9E394A}"/>
          </ac:picMkLst>
        </pc:picChg>
      </pc:sldChg>
      <pc:sldChg chg="addSp delSp modSp add del mod ord">
        <pc:chgData name="hongyu li" userId="de33b3efe854e119" providerId="LiveId" clId="{74D8D68C-BA72-4FE2-84BE-88204A541ADD}" dt="2021-11-27T08:33:16.812" v="679" actId="47"/>
        <pc:sldMkLst>
          <pc:docMk/>
          <pc:sldMk cId="2033210526" sldId="266"/>
        </pc:sldMkLst>
        <pc:spChg chg="add mod">
          <ac:chgData name="hongyu li" userId="de33b3efe854e119" providerId="LiveId" clId="{74D8D68C-BA72-4FE2-84BE-88204A541ADD}" dt="2021-11-27T08:25:54.754" v="648"/>
          <ac:spMkLst>
            <pc:docMk/>
            <pc:sldMk cId="2033210526" sldId="266"/>
            <ac:spMk id="10" creationId="{E3DCA899-BA2A-4D90-9B48-10C2C7821A00}"/>
          </ac:spMkLst>
        </pc:spChg>
        <pc:picChg chg="add del mod">
          <ac:chgData name="hongyu li" userId="de33b3efe854e119" providerId="LiveId" clId="{74D8D68C-BA72-4FE2-84BE-88204A541ADD}" dt="2021-11-27T08:32:30.084" v="667" actId="478"/>
          <ac:picMkLst>
            <pc:docMk/>
            <pc:sldMk cId="2033210526" sldId="266"/>
            <ac:picMk id="3" creationId="{03840600-D98D-4097-A515-CC66DBD00283}"/>
          </ac:picMkLst>
        </pc:picChg>
        <pc:picChg chg="add del mod">
          <ac:chgData name="hongyu li" userId="de33b3efe854e119" providerId="LiveId" clId="{74D8D68C-BA72-4FE2-84BE-88204A541ADD}" dt="2021-11-27T08:32:28.857" v="666" actId="478"/>
          <ac:picMkLst>
            <pc:docMk/>
            <pc:sldMk cId="2033210526" sldId="266"/>
            <ac:picMk id="7" creationId="{248E354E-C1C2-45ED-BED2-EC1A4532DDE2}"/>
          </ac:picMkLst>
        </pc:picChg>
        <pc:picChg chg="del">
          <ac:chgData name="hongyu li" userId="de33b3efe854e119" providerId="LiveId" clId="{74D8D68C-BA72-4FE2-84BE-88204A541ADD}" dt="2021-11-27T08:28:20.558" v="656" actId="478"/>
          <ac:picMkLst>
            <pc:docMk/>
            <pc:sldMk cId="2033210526" sldId="266"/>
            <ac:picMk id="12" creationId="{D397DA70-5805-46CA-9152-79FC3DE45494}"/>
          </ac:picMkLst>
        </pc:picChg>
        <pc:picChg chg="del">
          <ac:chgData name="hongyu li" userId="de33b3efe854e119" providerId="LiveId" clId="{74D8D68C-BA72-4FE2-84BE-88204A541ADD}" dt="2021-11-27T08:28:21.928" v="657" actId="478"/>
          <ac:picMkLst>
            <pc:docMk/>
            <pc:sldMk cId="2033210526" sldId="266"/>
            <ac:picMk id="13" creationId="{09F3C826-FD8C-433C-97D1-753A46E351C3}"/>
          </ac:picMkLst>
        </pc:picChg>
        <pc:picChg chg="del">
          <ac:chgData name="hongyu li" userId="de33b3efe854e119" providerId="LiveId" clId="{74D8D68C-BA72-4FE2-84BE-88204A541ADD}" dt="2021-11-27T08:07:41.210" v="569" actId="21"/>
          <ac:picMkLst>
            <pc:docMk/>
            <pc:sldMk cId="2033210526" sldId="266"/>
            <ac:picMk id="15" creationId="{33631CBE-0FF7-4CA7-9EF6-7EE566770006}"/>
          </ac:picMkLst>
        </pc:picChg>
        <pc:picChg chg="add del mod">
          <ac:chgData name="hongyu li" userId="de33b3efe854e119" providerId="LiveId" clId="{74D8D68C-BA72-4FE2-84BE-88204A541ADD}" dt="2021-11-27T08:32:46.328" v="672" actId="21"/>
          <ac:picMkLst>
            <pc:docMk/>
            <pc:sldMk cId="2033210526" sldId="266"/>
            <ac:picMk id="16" creationId="{C0169E29-43F6-4942-A7B0-C10193060EAC}"/>
          </ac:picMkLst>
        </pc:picChg>
      </pc:sldChg>
      <pc:sldChg chg="addSp delSp modSp add mod">
        <pc:chgData name="hongyu li" userId="de33b3efe854e119" providerId="LiveId" clId="{74D8D68C-BA72-4FE2-84BE-88204A541ADD}" dt="2021-11-27T08:07:49.725" v="572" actId="1076"/>
        <pc:sldMkLst>
          <pc:docMk/>
          <pc:sldMk cId="458745715" sldId="267"/>
        </pc:sldMkLst>
        <pc:spChg chg="mod">
          <ac:chgData name="hongyu li" userId="de33b3efe854e119" providerId="LiveId" clId="{74D8D68C-BA72-4FE2-84BE-88204A541ADD}" dt="2021-11-27T08:05:51.154" v="548" actId="20577"/>
          <ac:spMkLst>
            <pc:docMk/>
            <pc:sldMk cId="458745715" sldId="267"/>
            <ac:spMk id="13" creationId="{C773F31B-0A8D-4657-A1F7-701B98C10E86}"/>
          </ac:spMkLst>
        </pc:spChg>
        <pc:picChg chg="del">
          <ac:chgData name="hongyu li" userId="de33b3efe854e119" providerId="LiveId" clId="{74D8D68C-BA72-4FE2-84BE-88204A541ADD}" dt="2021-11-27T08:06:46.690" v="561" actId="21"/>
          <ac:picMkLst>
            <pc:docMk/>
            <pc:sldMk cId="458745715" sldId="267"/>
            <ac:picMk id="6" creationId="{1CC4F3C7-5821-4247-A747-99FF5BA4CA0A}"/>
          </ac:picMkLst>
        </pc:picChg>
        <pc:picChg chg="add mod">
          <ac:chgData name="hongyu li" userId="de33b3efe854e119" providerId="LiveId" clId="{74D8D68C-BA72-4FE2-84BE-88204A541ADD}" dt="2021-11-27T08:06:44.663" v="560"/>
          <ac:picMkLst>
            <pc:docMk/>
            <pc:sldMk cId="458745715" sldId="267"/>
            <ac:picMk id="11" creationId="{2F73FC5E-E10B-4214-9397-7628F6AD972A}"/>
          </ac:picMkLst>
        </pc:picChg>
        <pc:picChg chg="del">
          <ac:chgData name="hongyu li" userId="de33b3efe854e119" providerId="LiveId" clId="{74D8D68C-BA72-4FE2-84BE-88204A541ADD}" dt="2021-11-27T08:05:53.318" v="549" actId="478"/>
          <ac:picMkLst>
            <pc:docMk/>
            <pc:sldMk cId="458745715" sldId="267"/>
            <ac:picMk id="12" creationId="{C9C1AD40-D205-4F5A-B8FB-C0793D7788DA}"/>
          </ac:picMkLst>
        </pc:picChg>
        <pc:picChg chg="add mod">
          <ac:chgData name="hongyu li" userId="de33b3efe854e119" providerId="LiveId" clId="{74D8D68C-BA72-4FE2-84BE-88204A541ADD}" dt="2021-11-27T08:07:26.455" v="568" actId="14100"/>
          <ac:picMkLst>
            <pc:docMk/>
            <pc:sldMk cId="458745715" sldId="267"/>
            <ac:picMk id="14" creationId="{4128708B-A35B-4A71-9E85-A3B89917FF01}"/>
          </ac:picMkLst>
        </pc:picChg>
        <pc:picChg chg="add mod">
          <ac:chgData name="hongyu li" userId="de33b3efe854e119" providerId="LiveId" clId="{74D8D68C-BA72-4FE2-84BE-88204A541ADD}" dt="2021-11-27T08:07:49.725" v="572" actId="1076"/>
          <ac:picMkLst>
            <pc:docMk/>
            <pc:sldMk cId="458745715" sldId="267"/>
            <ac:picMk id="15" creationId="{F1EC366A-4B04-4980-8F4C-E90E8C92A652}"/>
          </ac:picMkLst>
        </pc:picChg>
      </pc:sldChg>
      <pc:sldChg chg="addSp delSp modSp add del mod">
        <pc:chgData name="hongyu li" userId="de33b3efe854e119" providerId="LiveId" clId="{74D8D68C-BA72-4FE2-84BE-88204A541ADD}" dt="2021-11-27T08:25:40.961" v="646" actId="47"/>
        <pc:sldMkLst>
          <pc:docMk/>
          <pc:sldMk cId="2762821635" sldId="268"/>
        </pc:sldMkLst>
        <pc:picChg chg="add del mod">
          <ac:chgData name="hongyu li" userId="de33b3efe854e119" providerId="LiveId" clId="{74D8D68C-BA72-4FE2-84BE-88204A541ADD}" dt="2021-11-27T08:06:41.712" v="559" actId="21"/>
          <ac:picMkLst>
            <pc:docMk/>
            <pc:sldMk cId="2762821635" sldId="268"/>
            <ac:picMk id="3" creationId="{11518AC8-D0E1-4617-A6EC-4F535077AA08}"/>
          </ac:picMkLst>
        </pc:picChg>
        <pc:picChg chg="del">
          <ac:chgData name="hongyu li" userId="de33b3efe854e119" providerId="LiveId" clId="{74D8D68C-BA72-4FE2-84BE-88204A541ADD}" dt="2021-11-27T08:05:56.461" v="551" actId="478"/>
          <ac:picMkLst>
            <pc:docMk/>
            <pc:sldMk cId="2762821635" sldId="268"/>
            <ac:picMk id="6" creationId="{1CC4F3C7-5821-4247-A747-99FF5BA4CA0A}"/>
          </ac:picMkLst>
        </pc:picChg>
        <pc:picChg chg="add del mod">
          <ac:chgData name="hongyu li" userId="de33b3efe854e119" providerId="LiveId" clId="{74D8D68C-BA72-4FE2-84BE-88204A541ADD}" dt="2021-11-27T08:06:41.712" v="559" actId="21"/>
          <ac:picMkLst>
            <pc:docMk/>
            <pc:sldMk cId="2762821635" sldId="268"/>
            <ac:picMk id="11" creationId="{CBE1BCEE-368D-477D-999B-60CAD9EDACB1}"/>
          </ac:picMkLst>
        </pc:picChg>
        <pc:picChg chg="del">
          <ac:chgData name="hongyu li" userId="de33b3efe854e119" providerId="LiveId" clId="{74D8D68C-BA72-4FE2-84BE-88204A541ADD}" dt="2021-11-27T08:06:15.604" v="555" actId="478"/>
          <ac:picMkLst>
            <pc:docMk/>
            <pc:sldMk cId="2762821635" sldId="268"/>
            <ac:picMk id="12" creationId="{C9C1AD40-D205-4F5A-B8FB-C0793D7788DA}"/>
          </ac:picMkLst>
        </pc:picChg>
      </pc:sldChg>
      <pc:sldChg chg="addSp modSp add del">
        <pc:chgData name="hongyu li" userId="de33b3efe854e119" providerId="LiveId" clId="{74D8D68C-BA72-4FE2-84BE-88204A541ADD}" dt="2021-11-27T08:19:10.998" v="632" actId="47"/>
        <pc:sldMkLst>
          <pc:docMk/>
          <pc:sldMk cId="885925731" sldId="269"/>
        </pc:sldMkLst>
        <pc:picChg chg="add mod">
          <ac:chgData name="hongyu li" userId="de33b3efe854e119" providerId="LiveId" clId="{74D8D68C-BA72-4FE2-84BE-88204A541ADD}" dt="2021-11-27T08:06:50.214" v="562"/>
          <ac:picMkLst>
            <pc:docMk/>
            <pc:sldMk cId="885925731" sldId="269"/>
            <ac:picMk id="11" creationId="{0387F484-1BFC-4B79-A98D-956D00FC4B3E}"/>
          </ac:picMkLst>
        </pc:picChg>
      </pc:sldChg>
      <pc:sldChg chg="add del">
        <pc:chgData name="hongyu li" userId="de33b3efe854e119" providerId="LiveId" clId="{74D8D68C-BA72-4FE2-84BE-88204A541ADD}" dt="2021-11-27T08:18:54.605" v="631" actId="47"/>
        <pc:sldMkLst>
          <pc:docMk/>
          <pc:sldMk cId="4209921656" sldId="270"/>
        </pc:sldMkLst>
      </pc:sldChg>
      <pc:sldChg chg="addSp delSp modSp add mod ord">
        <pc:chgData name="hongyu li" userId="de33b3efe854e119" providerId="LiveId" clId="{74D8D68C-BA72-4FE2-84BE-88204A541ADD}" dt="2021-11-27T08:16:44.239" v="626"/>
        <pc:sldMkLst>
          <pc:docMk/>
          <pc:sldMk cId="2454011289" sldId="271"/>
        </pc:sldMkLst>
        <pc:picChg chg="add mod">
          <ac:chgData name="hongyu li" userId="de33b3efe854e119" providerId="LiveId" clId="{74D8D68C-BA72-4FE2-84BE-88204A541ADD}" dt="2021-11-27T08:15:57.948" v="620" actId="14100"/>
          <ac:picMkLst>
            <pc:docMk/>
            <pc:sldMk cId="2454011289" sldId="271"/>
            <ac:picMk id="3" creationId="{95013CA7-B5F3-46D8-8ED5-7A9FAE974FCB}"/>
          </ac:picMkLst>
        </pc:picChg>
        <pc:picChg chg="add del">
          <ac:chgData name="hongyu li" userId="de33b3efe854e119" providerId="LiveId" clId="{74D8D68C-BA72-4FE2-84BE-88204A541ADD}" dt="2021-11-27T08:16:04.714" v="622" actId="478"/>
          <ac:picMkLst>
            <pc:docMk/>
            <pc:sldMk cId="2454011289" sldId="271"/>
            <ac:picMk id="7" creationId="{FBE83F1F-B953-4F74-A61C-99CA52D4F3B9}"/>
          </ac:picMkLst>
        </pc:picChg>
      </pc:sldChg>
      <pc:sldChg chg="addSp delSp modSp add mod">
        <pc:chgData name="hongyu li" userId="de33b3efe854e119" providerId="LiveId" clId="{74D8D68C-BA72-4FE2-84BE-88204A541ADD}" dt="2021-11-27T08:22:50.789" v="635" actId="1076"/>
        <pc:sldMkLst>
          <pc:docMk/>
          <pc:sldMk cId="98691011" sldId="272"/>
        </pc:sldMkLst>
        <pc:picChg chg="del">
          <ac:chgData name="hongyu li" userId="de33b3efe854e119" providerId="LiveId" clId="{74D8D68C-BA72-4FE2-84BE-88204A541ADD}" dt="2021-11-27T08:16:11.451" v="624" actId="478"/>
          <ac:picMkLst>
            <pc:docMk/>
            <pc:sldMk cId="98691011" sldId="272"/>
            <ac:picMk id="3" creationId="{95013CA7-B5F3-46D8-8ED5-7A9FAE974FCB}"/>
          </ac:picMkLst>
        </pc:picChg>
        <pc:picChg chg="add mod">
          <ac:chgData name="hongyu li" userId="de33b3efe854e119" providerId="LiveId" clId="{74D8D68C-BA72-4FE2-84BE-88204A541ADD}" dt="2021-11-27T08:22:50.789" v="635" actId="1076"/>
          <ac:picMkLst>
            <pc:docMk/>
            <pc:sldMk cId="98691011" sldId="272"/>
            <ac:picMk id="6" creationId="{7C309610-F3B9-4136-8EB9-07D4133A8132}"/>
          </ac:picMkLst>
        </pc:picChg>
        <pc:picChg chg="add mod">
          <ac:chgData name="hongyu li" userId="de33b3efe854e119" providerId="LiveId" clId="{74D8D68C-BA72-4FE2-84BE-88204A541ADD}" dt="2021-11-27T08:18:45.186" v="629" actId="1076"/>
          <ac:picMkLst>
            <pc:docMk/>
            <pc:sldMk cId="98691011" sldId="272"/>
            <ac:picMk id="12" creationId="{920C5731-1520-4ED6-BFBF-36161BE321DF}"/>
          </ac:picMkLst>
        </pc:picChg>
        <pc:picChg chg="del">
          <ac:chgData name="hongyu li" userId="de33b3efe854e119" providerId="LiveId" clId="{74D8D68C-BA72-4FE2-84BE-88204A541ADD}" dt="2021-11-27T08:18:41.616" v="627" actId="478"/>
          <ac:picMkLst>
            <pc:docMk/>
            <pc:sldMk cId="98691011" sldId="272"/>
            <ac:picMk id="17" creationId="{16AA2A31-8B44-4980-A7DF-26C2A49F45B8}"/>
          </ac:picMkLst>
        </pc:picChg>
        <pc:picChg chg="del">
          <ac:chgData name="hongyu li" userId="de33b3efe854e119" providerId="LiveId" clId="{74D8D68C-BA72-4FE2-84BE-88204A541ADD}" dt="2021-11-27T08:18:46.457" v="630" actId="478"/>
          <ac:picMkLst>
            <pc:docMk/>
            <pc:sldMk cId="98691011" sldId="272"/>
            <ac:picMk id="19" creationId="{68216615-03E4-49CB-A944-6823BE264BEC}"/>
          </ac:picMkLst>
        </pc:picChg>
      </pc:sldChg>
      <pc:sldChg chg="addSp delSp modSp add mod">
        <pc:chgData name="hongyu li" userId="de33b3efe854e119" providerId="LiveId" clId="{74D8D68C-BA72-4FE2-84BE-88204A541ADD}" dt="2021-11-27T08:25:25.045" v="643" actId="14100"/>
        <pc:sldMkLst>
          <pc:docMk/>
          <pc:sldMk cId="1298882806" sldId="273"/>
        </pc:sldMkLst>
        <pc:picChg chg="add mod">
          <ac:chgData name="hongyu li" userId="de33b3efe854e119" providerId="LiveId" clId="{74D8D68C-BA72-4FE2-84BE-88204A541ADD}" dt="2021-11-27T08:24:40.782" v="640" actId="1076"/>
          <ac:picMkLst>
            <pc:docMk/>
            <pc:sldMk cId="1298882806" sldId="273"/>
            <ac:picMk id="3" creationId="{3AD3A200-16E9-4F07-8CCC-03648C5E71E5}"/>
          </ac:picMkLst>
        </pc:picChg>
        <pc:picChg chg="del">
          <ac:chgData name="hongyu li" userId="de33b3efe854e119" providerId="LiveId" clId="{74D8D68C-BA72-4FE2-84BE-88204A541ADD}" dt="2021-11-27T08:24:33.849" v="637" actId="478"/>
          <ac:picMkLst>
            <pc:docMk/>
            <pc:sldMk cId="1298882806" sldId="273"/>
            <ac:picMk id="6" creationId="{7C309610-F3B9-4136-8EB9-07D4133A8132}"/>
          </ac:picMkLst>
        </pc:picChg>
        <pc:picChg chg="add mod">
          <ac:chgData name="hongyu li" userId="de33b3efe854e119" providerId="LiveId" clId="{74D8D68C-BA72-4FE2-84BE-88204A541ADD}" dt="2021-11-27T08:25:25.045" v="643" actId="14100"/>
          <ac:picMkLst>
            <pc:docMk/>
            <pc:sldMk cId="1298882806" sldId="273"/>
            <ac:picMk id="10" creationId="{14BB1699-F67B-4AA4-A8BD-2FFFF568A238}"/>
          </ac:picMkLst>
        </pc:picChg>
      </pc:sldChg>
      <pc:sldChg chg="addSp delSp modSp add mod">
        <pc:chgData name="hongyu li" userId="de33b3efe854e119" providerId="LiveId" clId="{74D8D68C-BA72-4FE2-84BE-88204A541ADD}" dt="2021-11-27T08:33:06.331" v="678" actId="14100"/>
        <pc:sldMkLst>
          <pc:docMk/>
          <pc:sldMk cId="495997230" sldId="274"/>
        </pc:sldMkLst>
        <pc:picChg chg="del">
          <ac:chgData name="hongyu li" userId="de33b3efe854e119" providerId="LiveId" clId="{74D8D68C-BA72-4FE2-84BE-88204A541ADD}" dt="2021-11-27T08:32:49.474" v="674" actId="478"/>
          <ac:picMkLst>
            <pc:docMk/>
            <pc:sldMk cId="495997230" sldId="274"/>
            <ac:picMk id="3" creationId="{3AD3A200-16E9-4F07-8CCC-03648C5E71E5}"/>
          </ac:picMkLst>
        </pc:picChg>
        <pc:picChg chg="del">
          <ac:chgData name="hongyu li" userId="de33b3efe854e119" providerId="LiveId" clId="{74D8D68C-BA72-4FE2-84BE-88204A541ADD}" dt="2021-11-27T08:32:49.972" v="675" actId="478"/>
          <ac:picMkLst>
            <pc:docMk/>
            <pc:sldMk cId="495997230" sldId="274"/>
            <ac:picMk id="10" creationId="{14BB1699-F67B-4AA4-A8BD-2FFFF568A238}"/>
          </ac:picMkLst>
        </pc:picChg>
        <pc:picChg chg="del">
          <ac:chgData name="hongyu li" userId="de33b3efe854e119" providerId="LiveId" clId="{74D8D68C-BA72-4FE2-84BE-88204A541ADD}" dt="2021-11-27T08:32:48.858" v="673" actId="478"/>
          <ac:picMkLst>
            <pc:docMk/>
            <pc:sldMk cId="495997230" sldId="274"/>
            <ac:picMk id="12" creationId="{920C5731-1520-4ED6-BFBF-36161BE321DF}"/>
          </ac:picMkLst>
        </pc:picChg>
        <pc:picChg chg="add mod">
          <ac:chgData name="hongyu li" userId="de33b3efe854e119" providerId="LiveId" clId="{74D8D68C-BA72-4FE2-84BE-88204A541ADD}" dt="2021-11-27T08:33:06.331" v="678" actId="14100"/>
          <ac:picMkLst>
            <pc:docMk/>
            <pc:sldMk cId="495997230" sldId="274"/>
            <ac:picMk id="13" creationId="{FC93F93E-473D-46A3-830D-7C87149EAA6E}"/>
          </ac:picMkLst>
        </pc:picChg>
      </pc:sldChg>
      <pc:sldChg chg="addSp delSp modSp add mod ord">
        <pc:chgData name="hongyu li" userId="de33b3efe854e119" providerId="LiveId" clId="{74D8D68C-BA72-4FE2-84BE-88204A541ADD}" dt="2021-11-27T08:51:19.751" v="747" actId="14100"/>
        <pc:sldMkLst>
          <pc:docMk/>
          <pc:sldMk cId="3175816147" sldId="275"/>
        </pc:sldMkLst>
        <pc:picChg chg="del">
          <ac:chgData name="hongyu li" userId="de33b3efe854e119" providerId="LiveId" clId="{74D8D68C-BA72-4FE2-84BE-88204A541ADD}" dt="2021-11-27T08:43:38.378" v="692" actId="478"/>
          <ac:picMkLst>
            <pc:docMk/>
            <pc:sldMk cId="3175816147" sldId="275"/>
            <ac:picMk id="3" creationId="{B051938B-69F2-4314-90EF-192590D3C810}"/>
          </ac:picMkLst>
        </pc:picChg>
        <pc:picChg chg="add mod modCrop">
          <ac:chgData name="hongyu li" userId="de33b3efe854e119" providerId="LiveId" clId="{74D8D68C-BA72-4FE2-84BE-88204A541ADD}" dt="2021-11-27T08:51:19.751" v="747" actId="14100"/>
          <ac:picMkLst>
            <pc:docMk/>
            <pc:sldMk cId="3175816147" sldId="275"/>
            <ac:picMk id="6" creationId="{6D64BDF2-7127-4180-94B7-7F59C860C794}"/>
          </ac:picMkLst>
        </pc:picChg>
        <pc:picChg chg="del">
          <ac:chgData name="hongyu li" userId="de33b3efe854e119" providerId="LiveId" clId="{74D8D68C-BA72-4FE2-84BE-88204A541ADD}" dt="2021-11-27T08:43:37.015" v="691" actId="478"/>
          <ac:picMkLst>
            <pc:docMk/>
            <pc:sldMk cId="3175816147" sldId="275"/>
            <ac:picMk id="7" creationId="{C388081C-D4E9-4A57-B7F3-22B76C2BDCDF}"/>
          </ac:picMkLst>
        </pc:picChg>
        <pc:picChg chg="add del mod">
          <ac:chgData name="hongyu li" userId="de33b3efe854e119" providerId="LiveId" clId="{74D8D68C-BA72-4FE2-84BE-88204A541ADD}" dt="2021-11-27T08:45:02.196" v="703" actId="478"/>
          <ac:picMkLst>
            <pc:docMk/>
            <pc:sldMk cId="3175816147" sldId="275"/>
            <ac:picMk id="11" creationId="{5D97DB76-A3E4-4FCE-8EB3-821ABC8F874D}"/>
          </ac:picMkLst>
        </pc:picChg>
      </pc:sldChg>
      <pc:sldChg chg="delSp modSp add mod ord">
        <pc:chgData name="hongyu li" userId="de33b3efe854e119" providerId="LiveId" clId="{74D8D68C-BA72-4FE2-84BE-88204A541ADD}" dt="2021-11-27T08:50:45.214" v="740"/>
        <pc:sldMkLst>
          <pc:docMk/>
          <pc:sldMk cId="3358120125" sldId="276"/>
        </pc:sldMkLst>
        <pc:picChg chg="mod modCrop">
          <ac:chgData name="hongyu li" userId="de33b3efe854e119" providerId="LiveId" clId="{74D8D68C-BA72-4FE2-84BE-88204A541ADD}" dt="2021-11-27T08:44:57.331" v="701" actId="1076"/>
          <ac:picMkLst>
            <pc:docMk/>
            <pc:sldMk cId="3358120125" sldId="276"/>
            <ac:picMk id="6" creationId="{6D64BDF2-7127-4180-94B7-7F59C860C794}"/>
          </ac:picMkLst>
        </pc:picChg>
        <pc:picChg chg="del">
          <ac:chgData name="hongyu li" userId="de33b3efe854e119" providerId="LiveId" clId="{74D8D68C-BA72-4FE2-84BE-88204A541ADD}" dt="2021-11-27T08:45:04.378" v="704" actId="478"/>
          <ac:picMkLst>
            <pc:docMk/>
            <pc:sldMk cId="3358120125" sldId="276"/>
            <ac:picMk id="11" creationId="{5D97DB76-A3E4-4FCE-8EB3-821ABC8F874D}"/>
          </ac:picMkLst>
        </pc:picChg>
      </pc:sldChg>
      <pc:sldChg chg="modSp add mod ord">
        <pc:chgData name="hongyu li" userId="de33b3efe854e119" providerId="LiveId" clId="{74D8D68C-BA72-4FE2-84BE-88204A541ADD}" dt="2021-11-27T08:50:45.214" v="740"/>
        <pc:sldMkLst>
          <pc:docMk/>
          <pc:sldMk cId="2552398487" sldId="277"/>
        </pc:sldMkLst>
        <pc:picChg chg="mod ord">
          <ac:chgData name="hongyu li" userId="de33b3efe854e119" providerId="LiveId" clId="{74D8D68C-BA72-4FE2-84BE-88204A541ADD}" dt="2021-11-27T08:45:29.950" v="710" actId="1076"/>
          <ac:picMkLst>
            <pc:docMk/>
            <pc:sldMk cId="2552398487" sldId="277"/>
            <ac:picMk id="11" creationId="{5D97DB76-A3E4-4FCE-8EB3-821ABC8F874D}"/>
          </ac:picMkLst>
        </pc:picChg>
      </pc:sldChg>
      <pc:sldChg chg="add ord">
        <pc:chgData name="hongyu li" userId="de33b3efe854e119" providerId="LiveId" clId="{74D8D68C-BA72-4FE2-84BE-88204A541ADD}" dt="2021-11-27T08:50:45.214" v="740"/>
        <pc:sldMkLst>
          <pc:docMk/>
          <pc:sldMk cId="2859856772" sldId="278"/>
        </pc:sldMkLst>
      </pc:sldChg>
      <pc:sldChg chg="modSp add mod ord">
        <pc:chgData name="hongyu li" userId="de33b3efe854e119" providerId="LiveId" clId="{74D8D68C-BA72-4FE2-84BE-88204A541ADD}" dt="2021-11-27T08:50:47.784" v="742"/>
        <pc:sldMkLst>
          <pc:docMk/>
          <pc:sldMk cId="2267864600" sldId="279"/>
        </pc:sldMkLst>
        <pc:picChg chg="mod">
          <ac:chgData name="hongyu li" userId="de33b3efe854e119" providerId="LiveId" clId="{74D8D68C-BA72-4FE2-84BE-88204A541ADD}" dt="2021-11-27T08:50:21.781" v="737" actId="1076"/>
          <ac:picMkLst>
            <pc:docMk/>
            <pc:sldMk cId="2267864600" sldId="279"/>
            <ac:picMk id="7" creationId="{C388081C-D4E9-4A57-B7F3-22B76C2BDCDF}"/>
          </ac:picMkLst>
        </pc:picChg>
      </pc:sldChg>
      <pc:sldChg chg="new del">
        <pc:chgData name="hongyu li" userId="de33b3efe854e119" providerId="LiveId" clId="{74D8D68C-BA72-4FE2-84BE-88204A541ADD}" dt="2021-11-27T08:47:41.598" v="728" actId="680"/>
        <pc:sldMkLst>
          <pc:docMk/>
          <pc:sldMk cId="2382828485" sldId="279"/>
        </pc:sldMkLst>
      </pc:sldChg>
      <pc:sldChg chg="new del">
        <pc:chgData name="hongyu li" userId="de33b3efe854e119" providerId="LiveId" clId="{74D8D68C-BA72-4FE2-84BE-88204A541ADD}" dt="2021-11-27T08:47:34.542" v="726" actId="680"/>
        <pc:sldMkLst>
          <pc:docMk/>
          <pc:sldMk cId="3246120805" sldId="279"/>
        </pc:sldMkLst>
      </pc:sldChg>
      <pc:sldChg chg="addSp delSp modSp add mod">
        <pc:chgData name="hongyu li" userId="de33b3efe854e119" providerId="LiveId" clId="{74D8D68C-BA72-4FE2-84BE-88204A541ADD}" dt="2021-11-27T08:53:41.029" v="756" actId="14100"/>
        <pc:sldMkLst>
          <pc:docMk/>
          <pc:sldMk cId="1957782961" sldId="280"/>
        </pc:sldMkLst>
        <pc:picChg chg="add mod">
          <ac:chgData name="hongyu li" userId="de33b3efe854e119" providerId="LiveId" clId="{74D8D68C-BA72-4FE2-84BE-88204A541ADD}" dt="2021-11-27T08:53:41.029" v="756" actId="14100"/>
          <ac:picMkLst>
            <pc:docMk/>
            <pc:sldMk cId="1957782961" sldId="280"/>
            <ac:picMk id="3" creationId="{567FD934-C511-4C0F-8162-0BF9029CDC8F}"/>
          </ac:picMkLst>
        </pc:picChg>
        <pc:picChg chg="del">
          <ac:chgData name="hongyu li" userId="de33b3efe854e119" providerId="LiveId" clId="{74D8D68C-BA72-4FE2-84BE-88204A541ADD}" dt="2021-11-27T08:53:19.618" v="750" actId="478"/>
          <ac:picMkLst>
            <pc:docMk/>
            <pc:sldMk cId="1957782961" sldId="280"/>
            <ac:picMk id="6" creationId="{6D64BDF2-7127-4180-94B7-7F59C860C794}"/>
          </ac:picMkLst>
        </pc:picChg>
      </pc:sldChg>
      <pc:sldChg chg="add">
        <pc:chgData name="hongyu li" userId="de33b3efe854e119" providerId="LiveId" clId="{74D8D68C-BA72-4FE2-84BE-88204A541ADD}" dt="2021-11-27T09:02:47.356" v="760"/>
        <pc:sldMkLst>
          <pc:docMk/>
          <pc:sldMk cId="1243550986" sldId="281"/>
        </pc:sldMkLst>
      </pc:sldChg>
      <pc:sldChg chg="add del">
        <pc:chgData name="hongyu li" userId="de33b3efe854e119" providerId="LiveId" clId="{74D8D68C-BA72-4FE2-84BE-88204A541ADD}" dt="2021-11-27T08:53:21.516" v="752"/>
        <pc:sldMkLst>
          <pc:docMk/>
          <pc:sldMk cId="4017792777" sldId="281"/>
        </pc:sldMkLst>
      </pc:sldChg>
      <pc:sldChg chg="addSp delSp modSp add mod ord">
        <pc:chgData name="hongyu li" userId="de33b3efe854e119" providerId="LiveId" clId="{74D8D68C-BA72-4FE2-84BE-88204A541ADD}" dt="2021-11-28T14:35:42.093" v="1729"/>
        <pc:sldMkLst>
          <pc:docMk/>
          <pc:sldMk cId="51650979" sldId="282"/>
        </pc:sldMkLst>
        <pc:spChg chg="mod">
          <ac:chgData name="hongyu li" userId="de33b3efe854e119" providerId="LiveId" clId="{74D8D68C-BA72-4FE2-84BE-88204A541ADD}" dt="2021-11-28T06:43:30.857" v="1655" actId="20577"/>
          <ac:spMkLst>
            <pc:docMk/>
            <pc:sldMk cId="51650979" sldId="282"/>
            <ac:spMk id="4" creationId="{6773CC77-A9CB-4791-B2CF-FF8C1EC1C024}"/>
          </ac:spMkLst>
        </pc:spChg>
        <pc:spChg chg="mod">
          <ac:chgData name="hongyu li" userId="de33b3efe854e119" providerId="LiveId" clId="{74D8D68C-BA72-4FE2-84BE-88204A541ADD}" dt="2021-11-28T14:15:36.228" v="1678" actId="20577"/>
          <ac:spMkLst>
            <pc:docMk/>
            <pc:sldMk cId="51650979" sldId="282"/>
            <ac:spMk id="5" creationId="{BD13C3BE-45D9-461B-BC69-F520C940F822}"/>
          </ac:spMkLst>
        </pc:spChg>
        <pc:spChg chg="mod">
          <ac:chgData name="hongyu li" userId="de33b3efe854e119" providerId="LiveId" clId="{74D8D68C-BA72-4FE2-84BE-88204A541ADD}" dt="2021-11-28T14:15:46.366" v="1686" actId="20577"/>
          <ac:spMkLst>
            <pc:docMk/>
            <pc:sldMk cId="51650979" sldId="282"/>
            <ac:spMk id="8" creationId="{DADD7AED-E8C3-4DE2-9C11-D80267526E4D}"/>
          </ac:spMkLst>
        </pc:spChg>
        <pc:spChg chg="mod">
          <ac:chgData name="hongyu li" userId="de33b3efe854e119" providerId="LiveId" clId="{74D8D68C-BA72-4FE2-84BE-88204A541ADD}" dt="2021-11-28T14:15:54.067" v="1706" actId="20577"/>
          <ac:spMkLst>
            <pc:docMk/>
            <pc:sldMk cId="51650979" sldId="282"/>
            <ac:spMk id="9" creationId="{11784310-A69C-41A7-AC29-104E23330217}"/>
          </ac:spMkLst>
        </pc:spChg>
        <pc:spChg chg="del">
          <ac:chgData name="hongyu li" userId="de33b3efe854e119" providerId="LiveId" clId="{74D8D68C-BA72-4FE2-84BE-88204A541ADD}" dt="2021-11-28T14:35:39.292" v="1727" actId="478"/>
          <ac:spMkLst>
            <pc:docMk/>
            <pc:sldMk cId="51650979" sldId="282"/>
            <ac:spMk id="10" creationId="{A7DC8214-015D-4F78-8B4C-5ABBC52076D3}"/>
          </ac:spMkLst>
        </pc:spChg>
        <pc:spChg chg="add mod">
          <ac:chgData name="hongyu li" userId="de33b3efe854e119" providerId="LiveId" clId="{74D8D68C-BA72-4FE2-84BE-88204A541ADD}" dt="2021-11-28T14:35:42.093" v="1729"/>
          <ac:spMkLst>
            <pc:docMk/>
            <pc:sldMk cId="51650979" sldId="282"/>
            <ac:spMk id="14" creationId="{0BFACDC9-90A6-4BFF-BF8E-60EF9EABE9DF}"/>
          </ac:spMkLst>
        </pc:spChg>
        <pc:spChg chg="del mod">
          <ac:chgData name="hongyu li" userId="de33b3efe854e119" providerId="LiveId" clId="{74D8D68C-BA72-4FE2-84BE-88204A541ADD}" dt="2021-11-28T14:35:41.779" v="1728" actId="478"/>
          <ac:spMkLst>
            <pc:docMk/>
            <pc:sldMk cId="51650979" sldId="282"/>
            <ac:spMk id="16" creationId="{3FA63FE8-D815-4F04-9F88-16DD7E010D50}"/>
          </ac:spMkLst>
        </pc:spChg>
        <pc:picChg chg="add del mod">
          <ac:chgData name="hongyu li" userId="de33b3efe854e119" providerId="LiveId" clId="{74D8D68C-BA72-4FE2-84BE-88204A541ADD}" dt="2021-11-27T09:56:27.036" v="1077" actId="21"/>
          <ac:picMkLst>
            <pc:docMk/>
            <pc:sldMk cId="51650979" sldId="282"/>
            <ac:picMk id="3" creationId="{9329753F-8F6F-48EF-9688-06AA554C3ED0}"/>
          </ac:picMkLst>
        </pc:picChg>
        <pc:picChg chg="del mod">
          <ac:chgData name="hongyu li" userId="de33b3efe854e119" providerId="LiveId" clId="{74D8D68C-BA72-4FE2-84BE-88204A541ADD}" dt="2021-11-28T05:55:03.024" v="1638" actId="478"/>
          <ac:picMkLst>
            <pc:docMk/>
            <pc:sldMk cId="51650979" sldId="282"/>
            <ac:picMk id="7" creationId="{DC109EDC-D1D6-4CDB-80B8-C72EBB9E394A}"/>
          </ac:picMkLst>
        </pc:picChg>
        <pc:picChg chg="add del mod">
          <ac:chgData name="hongyu li" userId="de33b3efe854e119" providerId="LiveId" clId="{74D8D68C-BA72-4FE2-84BE-88204A541ADD}" dt="2021-11-28T05:55:02.169" v="1637" actId="478"/>
          <ac:picMkLst>
            <pc:docMk/>
            <pc:sldMk cId="51650979" sldId="282"/>
            <ac:picMk id="11" creationId="{C5B50600-3068-4D06-AE28-34D38BDB8E62}"/>
          </ac:picMkLst>
        </pc:picChg>
        <pc:picChg chg="add del">
          <ac:chgData name="hongyu li" userId="de33b3efe854e119" providerId="LiveId" clId="{74D8D68C-BA72-4FE2-84BE-88204A541ADD}" dt="2021-11-28T05:55:01.103" v="1636" actId="478"/>
          <ac:picMkLst>
            <pc:docMk/>
            <pc:sldMk cId="51650979" sldId="282"/>
            <ac:picMk id="12" creationId="{C90D1EB6-DC73-4377-963B-3E1772DB9990}"/>
          </ac:picMkLst>
        </pc:picChg>
      </pc:sldChg>
      <pc:sldChg chg="addSp delSp modSp add mod ord">
        <pc:chgData name="hongyu li" userId="de33b3efe854e119" providerId="LiveId" clId="{74D8D68C-BA72-4FE2-84BE-88204A541ADD}" dt="2021-11-28T05:01:10.379" v="1410" actId="20577"/>
        <pc:sldMkLst>
          <pc:docMk/>
          <pc:sldMk cId="2623577470" sldId="283"/>
        </pc:sldMkLst>
        <pc:spChg chg="mod">
          <ac:chgData name="hongyu li" userId="de33b3efe854e119" providerId="LiveId" clId="{74D8D68C-BA72-4FE2-84BE-88204A541ADD}" dt="2021-11-27T09:06:02.991" v="801" actId="20577"/>
          <ac:spMkLst>
            <pc:docMk/>
            <pc:sldMk cId="2623577470" sldId="283"/>
            <ac:spMk id="4" creationId="{6773CC77-A9CB-4791-B2CF-FF8C1EC1C024}"/>
          </ac:spMkLst>
        </pc:spChg>
        <pc:spChg chg="mod">
          <ac:chgData name="hongyu li" userId="de33b3efe854e119" providerId="LiveId" clId="{74D8D68C-BA72-4FE2-84BE-88204A541ADD}" dt="2021-11-27T09:11:37.760" v="827" actId="14100"/>
          <ac:spMkLst>
            <pc:docMk/>
            <pc:sldMk cId="2623577470" sldId="283"/>
            <ac:spMk id="5" creationId="{BD13C3BE-45D9-461B-BC69-F520C940F822}"/>
          </ac:spMkLst>
        </pc:spChg>
        <pc:spChg chg="mod">
          <ac:chgData name="hongyu li" userId="de33b3efe854e119" providerId="LiveId" clId="{74D8D68C-BA72-4FE2-84BE-88204A541ADD}" dt="2021-11-28T05:01:10.379" v="1410" actId="20577"/>
          <ac:spMkLst>
            <pc:docMk/>
            <pc:sldMk cId="2623577470" sldId="283"/>
            <ac:spMk id="8" creationId="{DADD7AED-E8C3-4DE2-9C11-D80267526E4D}"/>
          </ac:spMkLst>
        </pc:spChg>
        <pc:spChg chg="del">
          <ac:chgData name="hongyu li" userId="de33b3efe854e119" providerId="LiveId" clId="{74D8D68C-BA72-4FE2-84BE-88204A541ADD}" dt="2021-11-27T09:14:48.568" v="925" actId="478"/>
          <ac:spMkLst>
            <pc:docMk/>
            <pc:sldMk cId="2623577470" sldId="283"/>
            <ac:spMk id="9" creationId="{11784310-A69C-41A7-AC29-104E23330217}"/>
          </ac:spMkLst>
        </pc:spChg>
        <pc:picChg chg="add mod">
          <ac:chgData name="hongyu li" userId="de33b3efe854e119" providerId="LiveId" clId="{74D8D68C-BA72-4FE2-84BE-88204A541ADD}" dt="2021-11-27T09:11:20.315" v="804" actId="1076"/>
          <ac:picMkLst>
            <pc:docMk/>
            <pc:sldMk cId="2623577470" sldId="283"/>
            <ac:picMk id="3" creationId="{CF799D1A-7256-4A03-AEAD-D2ECDD319952}"/>
          </ac:picMkLst>
        </pc:picChg>
        <pc:picChg chg="add del mod">
          <ac:chgData name="hongyu li" userId="de33b3efe854e119" providerId="LiveId" clId="{74D8D68C-BA72-4FE2-84BE-88204A541ADD}" dt="2021-11-27T09:14:56.555" v="929" actId="478"/>
          <ac:picMkLst>
            <pc:docMk/>
            <pc:sldMk cId="2623577470" sldId="283"/>
            <ac:picMk id="7" creationId="{274F4035-976C-4F18-9B07-34FDED5B8FB9}"/>
          </ac:picMkLst>
        </pc:picChg>
      </pc:sldChg>
      <pc:sldChg chg="addSp delSp modSp add mod">
        <pc:chgData name="hongyu li" userId="de33b3efe854e119" providerId="LiveId" clId="{74D8D68C-BA72-4FE2-84BE-88204A541ADD}" dt="2021-11-28T05:01:23.224" v="1413" actId="167"/>
        <pc:sldMkLst>
          <pc:docMk/>
          <pc:sldMk cId="2162741416" sldId="284"/>
        </pc:sldMkLst>
        <pc:spChg chg="del">
          <ac:chgData name="hongyu li" userId="de33b3efe854e119" providerId="LiveId" clId="{74D8D68C-BA72-4FE2-84BE-88204A541ADD}" dt="2021-11-28T05:01:17.151" v="1411" actId="478"/>
          <ac:spMkLst>
            <pc:docMk/>
            <pc:sldMk cId="2162741416" sldId="284"/>
            <ac:spMk id="8" creationId="{DADD7AED-E8C3-4DE2-9C11-D80267526E4D}"/>
          </ac:spMkLst>
        </pc:spChg>
        <pc:spChg chg="add mod ord">
          <ac:chgData name="hongyu li" userId="de33b3efe854e119" providerId="LiveId" clId="{74D8D68C-BA72-4FE2-84BE-88204A541ADD}" dt="2021-11-28T05:01:23.224" v="1413" actId="167"/>
          <ac:spMkLst>
            <pc:docMk/>
            <pc:sldMk cId="2162741416" sldId="284"/>
            <ac:spMk id="9" creationId="{C7CEA136-629C-423A-83FA-9C5E949DA5D3}"/>
          </ac:spMkLst>
        </pc:spChg>
        <pc:picChg chg="mod">
          <ac:chgData name="hongyu li" userId="de33b3efe854e119" providerId="LiveId" clId="{74D8D68C-BA72-4FE2-84BE-88204A541ADD}" dt="2021-11-27T09:15:07.536" v="932" actId="14100"/>
          <ac:picMkLst>
            <pc:docMk/>
            <pc:sldMk cId="2162741416" sldId="284"/>
            <ac:picMk id="7" creationId="{274F4035-976C-4F18-9B07-34FDED5B8FB9}"/>
          </ac:picMkLst>
        </pc:picChg>
      </pc:sldChg>
      <pc:sldChg chg="addSp delSp modSp add mod ord">
        <pc:chgData name="hongyu li" userId="de33b3efe854e119" providerId="LiveId" clId="{74D8D68C-BA72-4FE2-84BE-88204A541ADD}" dt="2021-11-27T09:51:58.496" v="1038" actId="21"/>
        <pc:sldMkLst>
          <pc:docMk/>
          <pc:sldMk cId="488493265" sldId="285"/>
        </pc:sldMkLst>
        <pc:spChg chg="add mod">
          <ac:chgData name="hongyu li" userId="de33b3efe854e119" providerId="LiveId" clId="{74D8D68C-BA72-4FE2-84BE-88204A541ADD}" dt="2021-11-27T09:26:28.590" v="1015" actId="1076"/>
          <ac:spMkLst>
            <pc:docMk/>
            <pc:sldMk cId="488493265" sldId="285"/>
            <ac:spMk id="10" creationId="{9F29E770-5F6A-4F0D-AD95-C16011B81867}"/>
          </ac:spMkLst>
        </pc:spChg>
        <pc:picChg chg="del">
          <ac:chgData name="hongyu li" userId="de33b3efe854e119" providerId="LiveId" clId="{74D8D68C-BA72-4FE2-84BE-88204A541ADD}" dt="2021-11-27T09:17:07.541" v="990" actId="478"/>
          <ac:picMkLst>
            <pc:docMk/>
            <pc:sldMk cId="488493265" sldId="285"/>
            <ac:picMk id="3" creationId="{CF799D1A-7256-4A03-AEAD-D2ECDD319952}"/>
          </ac:picMkLst>
        </pc:picChg>
        <pc:picChg chg="add del mod">
          <ac:chgData name="hongyu li" userId="de33b3efe854e119" providerId="LiveId" clId="{74D8D68C-BA72-4FE2-84BE-88204A541ADD}" dt="2021-11-27T09:51:58.496" v="1038" actId="21"/>
          <ac:picMkLst>
            <pc:docMk/>
            <pc:sldMk cId="488493265" sldId="285"/>
            <ac:picMk id="6" creationId="{6F7FEDCF-B752-409C-8A5A-CFE4A9D143D7}"/>
          </ac:picMkLst>
        </pc:picChg>
        <pc:picChg chg="add mod">
          <ac:chgData name="hongyu li" userId="de33b3efe854e119" providerId="LiveId" clId="{74D8D68C-BA72-4FE2-84BE-88204A541ADD}" dt="2021-11-27T09:45:44.888" v="1020" actId="1076"/>
          <ac:picMkLst>
            <pc:docMk/>
            <pc:sldMk cId="488493265" sldId="285"/>
            <ac:picMk id="9" creationId="{18B884FA-D4D3-417C-A4F2-468BC7C36D21}"/>
          </ac:picMkLst>
        </pc:picChg>
        <pc:picChg chg="add mod">
          <ac:chgData name="hongyu li" userId="de33b3efe854e119" providerId="LiveId" clId="{74D8D68C-BA72-4FE2-84BE-88204A541ADD}" dt="2021-11-27T09:49:28.378" v="1031" actId="1076"/>
          <ac:picMkLst>
            <pc:docMk/>
            <pc:sldMk cId="488493265" sldId="285"/>
            <ac:picMk id="12" creationId="{DA69E1B1-7781-4B28-B8C1-412F3490C0D1}"/>
          </ac:picMkLst>
        </pc:picChg>
        <pc:picChg chg="del">
          <ac:chgData name="hongyu li" userId="de33b3efe854e119" providerId="LiveId" clId="{74D8D68C-BA72-4FE2-84BE-88204A541ADD}" dt="2021-11-27T09:17:05.634" v="989" actId="478"/>
          <ac:picMkLst>
            <pc:docMk/>
            <pc:sldMk cId="488493265" sldId="285"/>
            <ac:picMk id="14" creationId="{62D2581D-E738-4D0B-8C22-345D65E7B8D1}"/>
          </ac:picMkLst>
        </pc:picChg>
        <pc:picChg chg="add mod">
          <ac:chgData name="hongyu li" userId="de33b3efe854e119" providerId="LiveId" clId="{74D8D68C-BA72-4FE2-84BE-88204A541ADD}" dt="2021-11-27T09:49:53.515" v="1034" actId="1076"/>
          <ac:picMkLst>
            <pc:docMk/>
            <pc:sldMk cId="488493265" sldId="285"/>
            <ac:picMk id="15" creationId="{AEB997E4-F39F-4FBD-A6B8-A6867F54BB4F}"/>
          </ac:picMkLst>
        </pc:picChg>
      </pc:sldChg>
      <pc:sldChg chg="addSp delSp modSp add mod ord">
        <pc:chgData name="hongyu li" userId="de33b3efe854e119" providerId="LiveId" clId="{74D8D68C-BA72-4FE2-84BE-88204A541ADD}" dt="2021-11-28T04:26:19.539" v="1328" actId="1076"/>
        <pc:sldMkLst>
          <pc:docMk/>
          <pc:sldMk cId="3981707770" sldId="286"/>
        </pc:sldMkLst>
        <pc:spChg chg="add mod ord">
          <ac:chgData name="hongyu li" userId="de33b3efe854e119" providerId="LiveId" clId="{74D8D68C-BA72-4FE2-84BE-88204A541ADD}" dt="2021-11-27T09:54:03.427" v="1050" actId="167"/>
          <ac:spMkLst>
            <pc:docMk/>
            <pc:sldMk cId="3981707770" sldId="286"/>
            <ac:spMk id="13" creationId="{FA691857-78C7-4907-9DC8-ADF86DC984F0}"/>
          </ac:spMkLst>
        </pc:spChg>
        <pc:picChg chg="add mod">
          <ac:chgData name="hongyu li" userId="de33b3efe854e119" providerId="LiveId" clId="{74D8D68C-BA72-4FE2-84BE-88204A541ADD}" dt="2021-11-28T04:26:19.539" v="1328" actId="1076"/>
          <ac:picMkLst>
            <pc:docMk/>
            <pc:sldMk cId="3981707770" sldId="286"/>
            <ac:picMk id="3" creationId="{255A1FCC-ED5E-437D-B057-AA1C71D0FCF7}"/>
          </ac:picMkLst>
        </pc:picChg>
        <pc:picChg chg="add mod">
          <ac:chgData name="hongyu li" userId="de33b3efe854e119" providerId="LiveId" clId="{74D8D68C-BA72-4FE2-84BE-88204A541ADD}" dt="2021-11-27T09:24:33.532" v="1010" actId="1076"/>
          <ac:picMkLst>
            <pc:docMk/>
            <pc:sldMk cId="3981707770" sldId="286"/>
            <ac:picMk id="7" creationId="{2E7C562C-8D59-47C6-94ED-30717E5F6299}"/>
          </ac:picMkLst>
        </pc:picChg>
        <pc:picChg chg="add mod">
          <ac:chgData name="hongyu li" userId="de33b3efe854e119" providerId="LiveId" clId="{74D8D68C-BA72-4FE2-84BE-88204A541ADD}" dt="2021-11-27T09:24:20.805" v="1007" actId="1076"/>
          <ac:picMkLst>
            <pc:docMk/>
            <pc:sldMk cId="3981707770" sldId="286"/>
            <ac:picMk id="10" creationId="{F9523238-6FA1-4ED1-8C67-51BFB58CC90F}"/>
          </ac:picMkLst>
        </pc:picChg>
        <pc:picChg chg="add del mod">
          <ac:chgData name="hongyu li" userId="de33b3efe854e119" providerId="LiveId" clId="{74D8D68C-BA72-4FE2-84BE-88204A541ADD}" dt="2021-11-27T09:52:24.917" v="1043" actId="21"/>
          <ac:picMkLst>
            <pc:docMk/>
            <pc:sldMk cId="3981707770" sldId="286"/>
            <ac:picMk id="12" creationId="{B565A6D7-F87F-4255-A786-0384884A92F4}"/>
          </ac:picMkLst>
        </pc:picChg>
      </pc:sldChg>
      <pc:sldChg chg="addSp delSp modSp add mod ord">
        <pc:chgData name="hongyu li" userId="de33b3efe854e119" providerId="LiveId" clId="{74D8D68C-BA72-4FE2-84BE-88204A541ADD}" dt="2021-11-27T09:55:23.509" v="1058" actId="14100"/>
        <pc:sldMkLst>
          <pc:docMk/>
          <pc:sldMk cId="2351560017" sldId="287"/>
        </pc:sldMkLst>
        <pc:picChg chg="add mod">
          <ac:chgData name="hongyu li" userId="de33b3efe854e119" providerId="LiveId" clId="{74D8D68C-BA72-4FE2-84BE-88204A541ADD}" dt="2021-11-27T09:55:23.509" v="1058" actId="14100"/>
          <ac:picMkLst>
            <pc:docMk/>
            <pc:sldMk cId="2351560017" sldId="287"/>
            <ac:picMk id="3" creationId="{FDE7D635-8197-4715-815E-8604A243B6CC}"/>
          </ac:picMkLst>
        </pc:picChg>
        <pc:picChg chg="del mod">
          <ac:chgData name="hongyu li" userId="de33b3efe854e119" providerId="LiveId" clId="{74D8D68C-BA72-4FE2-84BE-88204A541ADD}" dt="2021-11-27T09:54:44.412" v="1055" actId="478"/>
          <ac:picMkLst>
            <pc:docMk/>
            <pc:sldMk cId="2351560017" sldId="287"/>
            <ac:picMk id="6" creationId="{6F7FEDCF-B752-409C-8A5A-CFE4A9D143D7}"/>
          </ac:picMkLst>
        </pc:picChg>
        <pc:picChg chg="del">
          <ac:chgData name="hongyu li" userId="de33b3efe854e119" providerId="LiveId" clId="{74D8D68C-BA72-4FE2-84BE-88204A541ADD}" dt="2021-11-27T09:45:56.957" v="1024" actId="478"/>
          <ac:picMkLst>
            <pc:docMk/>
            <pc:sldMk cId="2351560017" sldId="287"/>
            <ac:picMk id="9" creationId="{18B884FA-D4D3-417C-A4F2-468BC7C36D21}"/>
          </ac:picMkLst>
        </pc:picChg>
      </pc:sldChg>
      <pc:sldChg chg="addSp delSp modSp add mod">
        <pc:chgData name="hongyu li" userId="de33b3efe854e119" providerId="LiveId" clId="{74D8D68C-BA72-4FE2-84BE-88204A541ADD}" dt="2021-11-27T09:54:11.802" v="1052" actId="167"/>
        <pc:sldMkLst>
          <pc:docMk/>
          <pc:sldMk cId="3857191" sldId="288"/>
        </pc:sldMkLst>
        <pc:spChg chg="add mod ord">
          <ac:chgData name="hongyu li" userId="de33b3efe854e119" providerId="LiveId" clId="{74D8D68C-BA72-4FE2-84BE-88204A541ADD}" dt="2021-11-27T09:54:11.802" v="1052" actId="167"/>
          <ac:spMkLst>
            <pc:docMk/>
            <pc:sldMk cId="3857191" sldId="288"/>
            <ac:spMk id="13" creationId="{D5321C23-A248-4EE6-9351-51D72020EE63}"/>
          </ac:spMkLst>
        </pc:spChg>
        <pc:picChg chg="add mod">
          <ac:chgData name="hongyu li" userId="de33b3efe854e119" providerId="LiveId" clId="{74D8D68C-BA72-4FE2-84BE-88204A541ADD}" dt="2021-11-27T09:52:47.914" v="1046" actId="1076"/>
          <ac:picMkLst>
            <pc:docMk/>
            <pc:sldMk cId="3857191" sldId="288"/>
            <ac:picMk id="11" creationId="{A73A4E87-F69B-40E2-B7B0-61F6B8C8F8C1}"/>
          </ac:picMkLst>
        </pc:picChg>
        <pc:picChg chg="del mod">
          <ac:chgData name="hongyu li" userId="de33b3efe854e119" providerId="LiveId" clId="{74D8D68C-BA72-4FE2-84BE-88204A541ADD}" dt="2021-11-27T09:52:12.716" v="1042" actId="478"/>
          <ac:picMkLst>
            <pc:docMk/>
            <pc:sldMk cId="3857191" sldId="288"/>
            <ac:picMk id="12" creationId="{B565A6D7-F87F-4255-A786-0384884A92F4}"/>
          </ac:picMkLst>
        </pc:picChg>
      </pc:sldChg>
      <pc:sldChg chg="addSp delSp modSp add mod ord">
        <pc:chgData name="hongyu li" userId="de33b3efe854e119" providerId="LiveId" clId="{74D8D68C-BA72-4FE2-84BE-88204A541ADD}" dt="2021-11-27T09:59:47.396" v="1089" actId="478"/>
        <pc:sldMkLst>
          <pc:docMk/>
          <pc:sldMk cId="244120162" sldId="289"/>
        </pc:sldMkLst>
        <pc:picChg chg="del">
          <ac:chgData name="hongyu li" userId="de33b3efe854e119" providerId="LiveId" clId="{74D8D68C-BA72-4FE2-84BE-88204A541ADD}" dt="2021-11-27T09:56:01.498" v="1066" actId="478"/>
          <ac:picMkLst>
            <pc:docMk/>
            <pc:sldMk cId="244120162" sldId="289"/>
            <ac:picMk id="3" creationId="{FDE7D635-8197-4715-815E-8604A243B6CC}"/>
          </ac:picMkLst>
        </pc:picChg>
        <pc:picChg chg="add mod">
          <ac:chgData name="hongyu li" userId="de33b3efe854e119" providerId="LiveId" clId="{74D8D68C-BA72-4FE2-84BE-88204A541ADD}" dt="2021-11-27T09:57:26.021" v="1086" actId="14100"/>
          <ac:picMkLst>
            <pc:docMk/>
            <pc:sldMk cId="244120162" sldId="289"/>
            <ac:picMk id="6" creationId="{E1229FAE-266B-49F6-B646-C3EE143BA94B}"/>
          </ac:picMkLst>
        </pc:picChg>
        <pc:picChg chg="add mod">
          <ac:chgData name="hongyu li" userId="de33b3efe854e119" providerId="LiveId" clId="{74D8D68C-BA72-4FE2-84BE-88204A541ADD}" dt="2021-11-27T09:56:45.495" v="1082" actId="14100"/>
          <ac:picMkLst>
            <pc:docMk/>
            <pc:sldMk cId="244120162" sldId="289"/>
            <ac:picMk id="9" creationId="{DC37BB29-4618-4221-B438-AE7037C54B07}"/>
          </ac:picMkLst>
        </pc:picChg>
        <pc:picChg chg="add del">
          <ac:chgData name="hongyu li" userId="de33b3efe854e119" providerId="LiveId" clId="{74D8D68C-BA72-4FE2-84BE-88204A541ADD}" dt="2021-11-27T09:59:47.396" v="1089" actId="478"/>
          <ac:picMkLst>
            <pc:docMk/>
            <pc:sldMk cId="244120162" sldId="289"/>
            <ac:picMk id="11" creationId="{1AC21042-0E20-4E9B-B957-9FA8733633F5}"/>
          </ac:picMkLst>
        </pc:picChg>
      </pc:sldChg>
      <pc:sldChg chg="modSp add mod">
        <pc:chgData name="hongyu li" userId="de33b3efe854e119" providerId="LiveId" clId="{74D8D68C-BA72-4FE2-84BE-88204A541ADD}" dt="2021-11-27T09:59:59.345" v="1093" actId="14100"/>
        <pc:sldMkLst>
          <pc:docMk/>
          <pc:sldMk cId="1533388688" sldId="290"/>
        </pc:sldMkLst>
        <pc:picChg chg="mod">
          <ac:chgData name="hongyu li" userId="de33b3efe854e119" providerId="LiveId" clId="{74D8D68C-BA72-4FE2-84BE-88204A541ADD}" dt="2021-11-27T09:59:59.345" v="1093" actId="14100"/>
          <ac:picMkLst>
            <pc:docMk/>
            <pc:sldMk cId="1533388688" sldId="290"/>
            <ac:picMk id="11" creationId="{1AC21042-0E20-4E9B-B957-9FA8733633F5}"/>
          </ac:picMkLst>
        </pc:picChg>
      </pc:sldChg>
      <pc:sldChg chg="add del ord">
        <pc:chgData name="hongyu li" userId="de33b3efe854e119" providerId="LiveId" clId="{74D8D68C-BA72-4FE2-84BE-88204A541ADD}" dt="2021-11-27T09:56:22.238" v="1075"/>
        <pc:sldMkLst>
          <pc:docMk/>
          <pc:sldMk cId="2880258152" sldId="290"/>
        </pc:sldMkLst>
      </pc:sldChg>
      <pc:sldChg chg="add del">
        <pc:chgData name="hongyu li" userId="de33b3efe854e119" providerId="LiveId" clId="{74D8D68C-BA72-4FE2-84BE-88204A541ADD}" dt="2021-11-27T09:56:02.860" v="1068"/>
        <pc:sldMkLst>
          <pc:docMk/>
          <pc:sldMk cId="3084032753" sldId="290"/>
        </pc:sldMkLst>
      </pc:sldChg>
      <pc:sldChg chg="add del">
        <pc:chgData name="hongyu li" userId="de33b3efe854e119" providerId="LiveId" clId="{74D8D68C-BA72-4FE2-84BE-88204A541ADD}" dt="2021-11-27T10:00:23.854" v="1095" actId="47"/>
        <pc:sldMkLst>
          <pc:docMk/>
          <pc:sldMk cId="1942768522" sldId="291"/>
        </pc:sldMkLst>
      </pc:sldChg>
      <pc:sldChg chg="addSp delSp modSp add mod">
        <pc:chgData name="hongyu li" userId="de33b3efe854e119" providerId="LiveId" clId="{74D8D68C-BA72-4FE2-84BE-88204A541ADD}" dt="2021-11-27T10:01:13.806" v="1106" actId="14100"/>
        <pc:sldMkLst>
          <pc:docMk/>
          <pc:sldMk cId="3105540106" sldId="291"/>
        </pc:sldMkLst>
        <pc:picChg chg="add mod">
          <ac:chgData name="hongyu li" userId="de33b3efe854e119" providerId="LiveId" clId="{74D8D68C-BA72-4FE2-84BE-88204A541ADD}" dt="2021-11-27T10:01:13.806" v="1106" actId="14100"/>
          <ac:picMkLst>
            <pc:docMk/>
            <pc:sldMk cId="3105540106" sldId="291"/>
            <ac:picMk id="3" creationId="{47DC99F1-68D5-4021-B5A5-7925191752D3}"/>
          </ac:picMkLst>
        </pc:picChg>
        <pc:picChg chg="del">
          <ac:chgData name="hongyu li" userId="de33b3efe854e119" providerId="LiveId" clId="{74D8D68C-BA72-4FE2-84BE-88204A541ADD}" dt="2021-11-27T10:00:47.483" v="1100" actId="478"/>
          <ac:picMkLst>
            <pc:docMk/>
            <pc:sldMk cId="3105540106" sldId="291"/>
            <ac:picMk id="11" creationId="{1AC21042-0E20-4E9B-B957-9FA8733633F5}"/>
          </ac:picMkLst>
        </pc:picChg>
      </pc:sldChg>
      <pc:sldChg chg="addSp delSp modSp add mod">
        <pc:chgData name="hongyu li" userId="de33b3efe854e119" providerId="LiveId" clId="{74D8D68C-BA72-4FE2-84BE-88204A541ADD}" dt="2021-11-27T10:03:20.678" v="1113" actId="1076"/>
        <pc:sldMkLst>
          <pc:docMk/>
          <pc:sldMk cId="1883313169" sldId="292"/>
        </pc:sldMkLst>
        <pc:picChg chg="add mod">
          <ac:chgData name="hongyu li" userId="de33b3efe854e119" providerId="LiveId" clId="{74D8D68C-BA72-4FE2-84BE-88204A541ADD}" dt="2021-11-27T10:01:45.467" v="1110" actId="14100"/>
          <ac:picMkLst>
            <pc:docMk/>
            <pc:sldMk cId="1883313169" sldId="292"/>
            <ac:picMk id="3" creationId="{49C53BDD-8DF1-459A-93D5-B3DEAA404CB5}"/>
          </ac:picMkLst>
        </pc:picChg>
        <pc:picChg chg="del">
          <ac:chgData name="hongyu li" userId="de33b3efe854e119" providerId="LiveId" clId="{74D8D68C-BA72-4FE2-84BE-88204A541ADD}" dt="2021-11-27T10:00:58.139" v="1102" actId="478"/>
          <ac:picMkLst>
            <pc:docMk/>
            <pc:sldMk cId="1883313169" sldId="292"/>
            <ac:picMk id="11" creationId="{1AC21042-0E20-4E9B-B957-9FA8733633F5}"/>
          </ac:picMkLst>
        </pc:picChg>
        <pc:picChg chg="add mod">
          <ac:chgData name="hongyu li" userId="de33b3efe854e119" providerId="LiveId" clId="{74D8D68C-BA72-4FE2-84BE-88204A541ADD}" dt="2021-11-27T10:03:20.678" v="1113" actId="1076"/>
          <ac:picMkLst>
            <pc:docMk/>
            <pc:sldMk cId="1883313169" sldId="292"/>
            <ac:picMk id="12" creationId="{86FD79F0-E469-4901-91EB-21C0B2623DB7}"/>
          </ac:picMkLst>
        </pc:picChg>
      </pc:sldChg>
      <pc:sldChg chg="addSp delSp modSp add mod ord">
        <pc:chgData name="hongyu li" userId="de33b3efe854e119" providerId="LiveId" clId="{74D8D68C-BA72-4FE2-84BE-88204A541ADD}" dt="2021-11-29T08:01:37.634" v="3566" actId="14100"/>
        <pc:sldMkLst>
          <pc:docMk/>
          <pc:sldMk cId="552597123" sldId="293"/>
        </pc:sldMkLst>
        <pc:picChg chg="add mod">
          <ac:chgData name="hongyu li" userId="de33b3efe854e119" providerId="LiveId" clId="{74D8D68C-BA72-4FE2-84BE-88204A541ADD}" dt="2021-11-29T08:01:37.634" v="3566" actId="14100"/>
          <ac:picMkLst>
            <pc:docMk/>
            <pc:sldMk cId="552597123" sldId="293"/>
            <ac:picMk id="3" creationId="{8571F0E1-415B-4C2C-A2CD-7060E3537BB7}"/>
          </ac:picMkLst>
        </pc:picChg>
        <pc:picChg chg="del">
          <ac:chgData name="hongyu li" userId="de33b3efe854e119" providerId="LiveId" clId="{74D8D68C-BA72-4FE2-84BE-88204A541ADD}" dt="2021-11-27T10:05:53.449" v="1117" actId="478"/>
          <ac:picMkLst>
            <pc:docMk/>
            <pc:sldMk cId="552597123" sldId="293"/>
            <ac:picMk id="11" creationId="{1AC21042-0E20-4E9B-B957-9FA8733633F5}"/>
          </ac:picMkLst>
        </pc:picChg>
        <pc:picChg chg="add mod">
          <ac:chgData name="hongyu li" userId="de33b3efe854e119" providerId="LiveId" clId="{74D8D68C-BA72-4FE2-84BE-88204A541ADD}" dt="2021-11-27T10:06:10.534" v="1122" actId="14100"/>
          <ac:picMkLst>
            <pc:docMk/>
            <pc:sldMk cId="552597123" sldId="293"/>
            <ac:picMk id="12" creationId="{FB1C4146-C35A-4081-AEDF-0FA27F404BEB}"/>
          </ac:picMkLst>
        </pc:picChg>
      </pc:sldChg>
      <pc:sldChg chg="add ord">
        <pc:chgData name="hongyu li" userId="de33b3efe854e119" providerId="LiveId" clId="{74D8D68C-BA72-4FE2-84BE-88204A541ADD}" dt="2021-11-27T10:06:44.138" v="1130"/>
        <pc:sldMkLst>
          <pc:docMk/>
          <pc:sldMk cId="3325590334" sldId="294"/>
        </pc:sldMkLst>
      </pc:sldChg>
      <pc:sldChg chg="addSp delSp modSp add del mod ord">
        <pc:chgData name="hongyu li" userId="de33b3efe854e119" providerId="LiveId" clId="{74D8D68C-BA72-4FE2-84BE-88204A541ADD}" dt="2021-11-28T05:04:46.709" v="1431" actId="47"/>
        <pc:sldMkLst>
          <pc:docMk/>
          <pc:sldMk cId="3340843255" sldId="295"/>
        </pc:sldMkLst>
        <pc:picChg chg="del">
          <ac:chgData name="hongyu li" userId="de33b3efe854e119" providerId="LiveId" clId="{74D8D68C-BA72-4FE2-84BE-88204A541ADD}" dt="2021-11-27T10:21:37.069" v="1190" actId="478"/>
          <ac:picMkLst>
            <pc:docMk/>
            <pc:sldMk cId="3340843255" sldId="295"/>
            <ac:picMk id="3" creationId="{49C53BDD-8DF1-459A-93D5-B3DEAA404CB5}"/>
          </ac:picMkLst>
        </pc:picChg>
        <pc:picChg chg="del">
          <ac:chgData name="hongyu li" userId="de33b3efe854e119" providerId="LiveId" clId="{74D8D68C-BA72-4FE2-84BE-88204A541ADD}" dt="2021-11-27T10:21:39.560" v="1192" actId="478"/>
          <ac:picMkLst>
            <pc:docMk/>
            <pc:sldMk cId="3340843255" sldId="295"/>
            <ac:picMk id="6" creationId="{E1229FAE-266B-49F6-B646-C3EE143BA94B}"/>
          </ac:picMkLst>
        </pc:picChg>
        <pc:picChg chg="add del mod modCrop">
          <ac:chgData name="hongyu li" userId="de33b3efe854e119" providerId="LiveId" clId="{74D8D68C-BA72-4FE2-84BE-88204A541ADD}" dt="2021-11-27T10:23:43.458" v="1218" actId="478"/>
          <ac:picMkLst>
            <pc:docMk/>
            <pc:sldMk cId="3340843255" sldId="295"/>
            <ac:picMk id="7" creationId="{C3E4A8E2-2D2F-4A70-B78F-0EADA9D51939}"/>
          </ac:picMkLst>
        </pc:picChg>
        <pc:picChg chg="del">
          <ac:chgData name="hongyu li" userId="de33b3efe854e119" providerId="LiveId" clId="{74D8D68C-BA72-4FE2-84BE-88204A541ADD}" dt="2021-11-27T10:21:40.163" v="1193" actId="478"/>
          <ac:picMkLst>
            <pc:docMk/>
            <pc:sldMk cId="3340843255" sldId="295"/>
            <ac:picMk id="9" creationId="{DC37BB29-4618-4221-B438-AE7037C54B07}"/>
          </ac:picMkLst>
        </pc:picChg>
        <pc:picChg chg="del">
          <ac:chgData name="hongyu li" userId="de33b3efe854e119" providerId="LiveId" clId="{74D8D68C-BA72-4FE2-84BE-88204A541ADD}" dt="2021-11-27T10:21:38.396" v="1191" actId="478"/>
          <ac:picMkLst>
            <pc:docMk/>
            <pc:sldMk cId="3340843255" sldId="295"/>
            <ac:picMk id="12" creationId="{86FD79F0-E469-4901-91EB-21C0B2623DB7}"/>
          </ac:picMkLst>
        </pc:picChg>
        <pc:picChg chg="add del mod modCrop">
          <ac:chgData name="hongyu li" userId="de33b3efe854e119" providerId="LiveId" clId="{74D8D68C-BA72-4FE2-84BE-88204A541ADD}" dt="2021-11-27T10:23:44.964" v="1219" actId="478"/>
          <ac:picMkLst>
            <pc:docMk/>
            <pc:sldMk cId="3340843255" sldId="295"/>
            <ac:picMk id="13" creationId="{0F5A3AB0-10E5-44EB-9260-73D8F38FD389}"/>
          </ac:picMkLst>
        </pc:picChg>
      </pc:sldChg>
      <pc:sldChg chg="addSp delSp modSp add mod">
        <pc:chgData name="hongyu li" userId="de33b3efe854e119" providerId="LiveId" clId="{74D8D68C-BA72-4FE2-84BE-88204A541ADD}" dt="2021-11-27T10:23:10.087" v="1212" actId="1076"/>
        <pc:sldMkLst>
          <pc:docMk/>
          <pc:sldMk cId="1319712796" sldId="296"/>
        </pc:sldMkLst>
        <pc:picChg chg="del">
          <ac:chgData name="hongyu li" userId="de33b3efe854e119" providerId="LiveId" clId="{74D8D68C-BA72-4FE2-84BE-88204A541ADD}" dt="2021-11-27T10:22:59.601" v="1206" actId="478"/>
          <ac:picMkLst>
            <pc:docMk/>
            <pc:sldMk cId="1319712796" sldId="296"/>
            <ac:picMk id="3" creationId="{49C53BDD-8DF1-459A-93D5-B3DEAA404CB5}"/>
          </ac:picMkLst>
        </pc:picChg>
        <pc:picChg chg="del">
          <ac:chgData name="hongyu li" userId="de33b3efe854e119" providerId="LiveId" clId="{74D8D68C-BA72-4FE2-84BE-88204A541ADD}" dt="2021-11-27T10:23:01.072" v="1207" actId="478"/>
          <ac:picMkLst>
            <pc:docMk/>
            <pc:sldMk cId="1319712796" sldId="296"/>
            <ac:picMk id="6" creationId="{E1229FAE-266B-49F6-B646-C3EE143BA94B}"/>
          </ac:picMkLst>
        </pc:picChg>
        <pc:picChg chg="add mod">
          <ac:chgData name="hongyu li" userId="de33b3efe854e119" providerId="LiveId" clId="{74D8D68C-BA72-4FE2-84BE-88204A541ADD}" dt="2021-11-27T10:23:10.087" v="1212" actId="1076"/>
          <ac:picMkLst>
            <pc:docMk/>
            <pc:sldMk cId="1319712796" sldId="296"/>
            <ac:picMk id="7" creationId="{EA6BE447-680E-47AD-BFBE-BB7D58B991A0}"/>
          </ac:picMkLst>
        </pc:picChg>
        <pc:picChg chg="del">
          <ac:chgData name="hongyu li" userId="de33b3efe854e119" providerId="LiveId" clId="{74D8D68C-BA72-4FE2-84BE-88204A541ADD}" dt="2021-11-27T10:23:02.639" v="1209" actId="478"/>
          <ac:picMkLst>
            <pc:docMk/>
            <pc:sldMk cId="1319712796" sldId="296"/>
            <ac:picMk id="9" creationId="{DC37BB29-4618-4221-B438-AE7037C54B07}"/>
          </ac:picMkLst>
        </pc:picChg>
        <pc:picChg chg="del">
          <ac:chgData name="hongyu li" userId="de33b3efe854e119" providerId="LiveId" clId="{74D8D68C-BA72-4FE2-84BE-88204A541ADD}" dt="2021-11-27T10:23:01.939" v="1208" actId="478"/>
          <ac:picMkLst>
            <pc:docMk/>
            <pc:sldMk cId="1319712796" sldId="296"/>
            <ac:picMk id="12" creationId="{86FD79F0-E469-4901-91EB-21C0B2623DB7}"/>
          </ac:picMkLst>
        </pc:picChg>
      </pc:sldChg>
      <pc:sldChg chg="addSp delSp modSp add mod">
        <pc:chgData name="hongyu li" userId="de33b3efe854e119" providerId="LiveId" clId="{74D8D68C-BA72-4FE2-84BE-88204A541ADD}" dt="2021-11-28T04:23:45.419" v="1327" actId="1076"/>
        <pc:sldMkLst>
          <pc:docMk/>
          <pc:sldMk cId="88446584" sldId="297"/>
        </pc:sldMkLst>
        <pc:spChg chg="add del">
          <ac:chgData name="hongyu li" userId="de33b3efe854e119" providerId="LiveId" clId="{74D8D68C-BA72-4FE2-84BE-88204A541ADD}" dt="2021-11-27T11:33:27.958" v="1223" actId="22"/>
          <ac:spMkLst>
            <pc:docMk/>
            <pc:sldMk cId="88446584" sldId="297"/>
            <ac:spMk id="11" creationId="{929109D1-4D1E-4465-9CE0-3CC97876F218}"/>
          </ac:spMkLst>
        </pc:spChg>
        <pc:picChg chg="add mod modCrop">
          <ac:chgData name="hongyu li" userId="de33b3efe854e119" providerId="LiveId" clId="{74D8D68C-BA72-4FE2-84BE-88204A541ADD}" dt="2021-11-27T11:41:51.225" v="1268" actId="14100"/>
          <ac:picMkLst>
            <pc:docMk/>
            <pc:sldMk cId="88446584" sldId="297"/>
            <ac:picMk id="6" creationId="{C7F34651-DE97-451D-A609-F21DD2C056B6}"/>
          </ac:picMkLst>
        </pc:picChg>
        <pc:picChg chg="del mod">
          <ac:chgData name="hongyu li" userId="de33b3efe854e119" providerId="LiveId" clId="{74D8D68C-BA72-4FE2-84BE-88204A541ADD}" dt="2021-11-27T11:33:26.244" v="1221" actId="478"/>
          <ac:picMkLst>
            <pc:docMk/>
            <pc:sldMk cId="88446584" sldId="297"/>
            <ac:picMk id="7" creationId="{C3E4A8E2-2D2F-4A70-B78F-0EADA9D51939}"/>
          </ac:picMkLst>
        </pc:picChg>
        <pc:picChg chg="add mod">
          <ac:chgData name="hongyu li" userId="de33b3efe854e119" providerId="LiveId" clId="{74D8D68C-BA72-4FE2-84BE-88204A541ADD}" dt="2021-11-27T11:42:42.930" v="1273" actId="1076"/>
          <ac:picMkLst>
            <pc:docMk/>
            <pc:sldMk cId="88446584" sldId="297"/>
            <ac:picMk id="12" creationId="{64F99AFC-E8C1-4D66-A216-BF1A6F399F42}"/>
          </ac:picMkLst>
        </pc:picChg>
        <pc:picChg chg="del mod">
          <ac:chgData name="hongyu li" userId="de33b3efe854e119" providerId="LiveId" clId="{74D8D68C-BA72-4FE2-84BE-88204A541ADD}" dt="2021-11-27T11:37:36.805" v="1232" actId="478"/>
          <ac:picMkLst>
            <pc:docMk/>
            <pc:sldMk cId="88446584" sldId="297"/>
            <ac:picMk id="13" creationId="{0F5A3AB0-10E5-44EB-9260-73D8F38FD389}"/>
          </ac:picMkLst>
        </pc:picChg>
        <pc:picChg chg="add del mod modCrop">
          <ac:chgData name="hongyu li" userId="de33b3efe854e119" providerId="LiveId" clId="{74D8D68C-BA72-4FE2-84BE-88204A541ADD}" dt="2021-11-27T11:40:03.170" v="1255" actId="478"/>
          <ac:picMkLst>
            <pc:docMk/>
            <pc:sldMk cId="88446584" sldId="297"/>
            <ac:picMk id="14" creationId="{755D3EAA-815D-42AC-BE9C-12413E9D7B6D}"/>
          </ac:picMkLst>
        </pc:picChg>
        <pc:picChg chg="add mod">
          <ac:chgData name="hongyu li" userId="de33b3efe854e119" providerId="LiveId" clId="{74D8D68C-BA72-4FE2-84BE-88204A541ADD}" dt="2021-11-28T04:23:45.419" v="1327" actId="1076"/>
          <ac:picMkLst>
            <pc:docMk/>
            <pc:sldMk cId="88446584" sldId="297"/>
            <ac:picMk id="17" creationId="{A1E09E4E-9BA9-478B-8F38-95EDDCE88845}"/>
          </ac:picMkLst>
        </pc:picChg>
        <pc:picChg chg="add mod">
          <ac:chgData name="hongyu li" userId="de33b3efe854e119" providerId="LiveId" clId="{74D8D68C-BA72-4FE2-84BE-88204A541ADD}" dt="2021-11-27T11:45:40.429" v="1279" actId="1076"/>
          <ac:picMkLst>
            <pc:docMk/>
            <pc:sldMk cId="88446584" sldId="297"/>
            <ac:picMk id="19" creationId="{5B7450C0-DBC2-4B5D-BCC9-97FBD73C3D4F}"/>
          </ac:picMkLst>
        </pc:picChg>
      </pc:sldChg>
      <pc:sldChg chg="add del">
        <pc:chgData name="hongyu li" userId="de33b3efe854e119" providerId="LiveId" clId="{74D8D68C-BA72-4FE2-84BE-88204A541ADD}" dt="2021-11-27T10:21:42.471" v="1195"/>
        <pc:sldMkLst>
          <pc:docMk/>
          <pc:sldMk cId="1073161049" sldId="297"/>
        </pc:sldMkLst>
      </pc:sldChg>
      <pc:sldChg chg="add ord">
        <pc:chgData name="hongyu li" userId="de33b3efe854e119" providerId="LiveId" clId="{74D8D68C-BA72-4FE2-84BE-88204A541ADD}" dt="2021-11-27T11:36:32.734" v="1225"/>
        <pc:sldMkLst>
          <pc:docMk/>
          <pc:sldMk cId="3780042985" sldId="298"/>
        </pc:sldMkLst>
      </pc:sldChg>
      <pc:sldChg chg="delSp add mod ord">
        <pc:chgData name="hongyu li" userId="de33b3efe854e119" providerId="LiveId" clId="{74D8D68C-BA72-4FE2-84BE-88204A541ADD}" dt="2021-11-27T11:37:32.538" v="1230" actId="478"/>
        <pc:sldMkLst>
          <pc:docMk/>
          <pc:sldMk cId="2144815670" sldId="299"/>
        </pc:sldMkLst>
        <pc:picChg chg="del">
          <ac:chgData name="hongyu li" userId="de33b3efe854e119" providerId="LiveId" clId="{74D8D68C-BA72-4FE2-84BE-88204A541ADD}" dt="2021-11-27T11:37:32.538" v="1230" actId="478"/>
          <ac:picMkLst>
            <pc:docMk/>
            <pc:sldMk cId="2144815670" sldId="299"/>
            <ac:picMk id="6" creationId="{C7F34651-DE97-451D-A609-F21DD2C056B6}"/>
          </ac:picMkLst>
        </pc:picChg>
      </pc:sldChg>
      <pc:sldChg chg="addSp delSp modSp add mod ord">
        <pc:chgData name="hongyu li" userId="de33b3efe854e119" providerId="LiveId" clId="{74D8D68C-BA72-4FE2-84BE-88204A541ADD}" dt="2021-11-28T06:51:41.328" v="1661"/>
        <pc:sldMkLst>
          <pc:docMk/>
          <pc:sldMk cId="535238165" sldId="300"/>
        </pc:sldMkLst>
        <pc:picChg chg="del">
          <ac:chgData name="hongyu li" userId="de33b3efe854e119" providerId="LiveId" clId="{74D8D68C-BA72-4FE2-84BE-88204A541ADD}" dt="2021-11-27T11:40:59.038" v="1263" actId="478"/>
          <ac:picMkLst>
            <pc:docMk/>
            <pc:sldMk cId="535238165" sldId="300"/>
            <ac:picMk id="6" creationId="{C7F34651-DE97-451D-A609-F21DD2C056B6}"/>
          </ac:picMkLst>
        </pc:picChg>
        <pc:picChg chg="add mod">
          <ac:chgData name="hongyu li" userId="de33b3efe854e119" providerId="LiveId" clId="{74D8D68C-BA72-4FE2-84BE-88204A541ADD}" dt="2021-11-28T04:59:01.355" v="1374" actId="1076"/>
          <ac:picMkLst>
            <pc:docMk/>
            <pc:sldMk cId="535238165" sldId="300"/>
            <ac:picMk id="9" creationId="{7BDD5236-7263-4032-A694-17116611B402}"/>
          </ac:picMkLst>
        </pc:picChg>
      </pc:sldChg>
      <pc:sldChg chg="delSp add del mod ord">
        <pc:chgData name="hongyu li" userId="de33b3efe854e119" providerId="LiveId" clId="{74D8D68C-BA72-4FE2-84BE-88204A541ADD}" dt="2021-11-27T11:41:13.994" v="1265" actId="47"/>
        <pc:sldMkLst>
          <pc:docMk/>
          <pc:sldMk cId="3074868989" sldId="301"/>
        </pc:sldMkLst>
        <pc:picChg chg="del">
          <ac:chgData name="hongyu li" userId="de33b3efe854e119" providerId="LiveId" clId="{74D8D68C-BA72-4FE2-84BE-88204A541ADD}" dt="2021-11-27T11:37:43.757" v="1234" actId="478"/>
          <ac:picMkLst>
            <pc:docMk/>
            <pc:sldMk cId="3074868989" sldId="301"/>
            <ac:picMk id="13" creationId="{0F5A3AB0-10E5-44EB-9260-73D8F38FD389}"/>
          </ac:picMkLst>
        </pc:picChg>
      </pc:sldChg>
      <pc:sldChg chg="addSp delSp modSp add mod">
        <pc:chgData name="hongyu li" userId="de33b3efe854e119" providerId="LiveId" clId="{74D8D68C-BA72-4FE2-84BE-88204A541ADD}" dt="2021-11-27T12:20:12.852" v="1294" actId="14100"/>
        <pc:sldMkLst>
          <pc:docMk/>
          <pc:sldMk cId="1434345335" sldId="302"/>
        </pc:sldMkLst>
        <pc:picChg chg="add mod">
          <ac:chgData name="hongyu li" userId="de33b3efe854e119" providerId="LiveId" clId="{74D8D68C-BA72-4FE2-84BE-88204A541ADD}" dt="2021-11-27T12:20:12.852" v="1294" actId="14100"/>
          <ac:picMkLst>
            <pc:docMk/>
            <pc:sldMk cId="1434345335" sldId="302"/>
            <ac:picMk id="3" creationId="{82552187-3C26-493A-A5DC-245B70D23F1C}"/>
          </ac:picMkLst>
        </pc:picChg>
        <pc:picChg chg="del">
          <ac:chgData name="hongyu li" userId="de33b3efe854e119" providerId="LiveId" clId="{74D8D68C-BA72-4FE2-84BE-88204A541ADD}" dt="2021-11-27T11:38:43.964" v="1246" actId="478"/>
          <ac:picMkLst>
            <pc:docMk/>
            <pc:sldMk cId="1434345335" sldId="302"/>
            <ac:picMk id="6" creationId="{C7F34651-DE97-451D-A609-F21DD2C056B6}"/>
          </ac:picMkLst>
        </pc:picChg>
        <pc:picChg chg="mod">
          <ac:chgData name="hongyu li" userId="de33b3efe854e119" providerId="LiveId" clId="{74D8D68C-BA72-4FE2-84BE-88204A541ADD}" dt="2021-11-27T11:38:48.040" v="1247" actId="1076"/>
          <ac:picMkLst>
            <pc:docMk/>
            <pc:sldMk cId="1434345335" sldId="302"/>
            <ac:picMk id="14" creationId="{755D3EAA-815D-42AC-BE9C-12413E9D7B6D}"/>
          </ac:picMkLst>
        </pc:picChg>
      </pc:sldChg>
      <pc:sldChg chg="add del">
        <pc:chgData name="hongyu li" userId="de33b3efe854e119" providerId="LiveId" clId="{74D8D68C-BA72-4FE2-84BE-88204A541ADD}" dt="2021-11-27T11:38:19.252" v="1241"/>
        <pc:sldMkLst>
          <pc:docMk/>
          <pc:sldMk cId="3408128468" sldId="302"/>
        </pc:sldMkLst>
      </pc:sldChg>
      <pc:sldChg chg="addSp modSp add mod">
        <pc:chgData name="hongyu li" userId="de33b3efe854e119" providerId="LiveId" clId="{74D8D68C-BA72-4FE2-84BE-88204A541ADD}" dt="2021-11-28T04:20:04.066" v="1326" actId="1076"/>
        <pc:sldMkLst>
          <pc:docMk/>
          <pc:sldMk cId="1560172397" sldId="303"/>
        </pc:sldMkLst>
        <pc:picChg chg="add mod">
          <ac:chgData name="hongyu li" userId="de33b3efe854e119" providerId="LiveId" clId="{74D8D68C-BA72-4FE2-84BE-88204A541ADD}" dt="2021-11-28T04:19:05.196" v="1323" actId="14100"/>
          <ac:picMkLst>
            <pc:docMk/>
            <pc:sldMk cId="1560172397" sldId="303"/>
            <ac:picMk id="3" creationId="{F63C963D-67D4-4ABE-AA9F-0B8F813BA303}"/>
          </ac:picMkLst>
        </pc:picChg>
        <pc:picChg chg="add mod">
          <ac:chgData name="hongyu li" userId="de33b3efe854e119" providerId="LiveId" clId="{74D8D68C-BA72-4FE2-84BE-88204A541ADD}" dt="2021-11-28T04:20:04.066" v="1326" actId="1076"/>
          <ac:picMkLst>
            <pc:docMk/>
            <pc:sldMk cId="1560172397" sldId="303"/>
            <ac:picMk id="7" creationId="{93B7416F-1754-4C95-AA78-CD06AF90C7C9}"/>
          </ac:picMkLst>
        </pc:picChg>
        <pc:picChg chg="mod modCrop">
          <ac:chgData name="hongyu li" userId="de33b3efe854e119" providerId="LiveId" clId="{74D8D68C-BA72-4FE2-84BE-88204A541ADD}" dt="2021-11-27T11:40:23.869" v="1257" actId="732"/>
          <ac:picMkLst>
            <pc:docMk/>
            <pc:sldMk cId="1560172397" sldId="303"/>
            <ac:picMk id="14" creationId="{755D3EAA-815D-42AC-BE9C-12413E9D7B6D}"/>
          </ac:picMkLst>
        </pc:picChg>
      </pc:sldChg>
      <pc:sldChg chg="addSp delSp modSp add mod ord">
        <pc:chgData name="hongyu li" userId="de33b3efe854e119" providerId="LiveId" clId="{74D8D68C-BA72-4FE2-84BE-88204A541ADD}" dt="2021-11-28T05:03:29.829" v="1429" actId="1076"/>
        <pc:sldMkLst>
          <pc:docMk/>
          <pc:sldMk cId="848887948" sldId="304"/>
        </pc:sldMkLst>
        <pc:picChg chg="add mod">
          <ac:chgData name="hongyu li" userId="de33b3efe854e119" providerId="LiveId" clId="{74D8D68C-BA72-4FE2-84BE-88204A541ADD}" dt="2021-11-27T11:40:53.801" v="1262" actId="14100"/>
          <ac:picMkLst>
            <pc:docMk/>
            <pc:sldMk cId="848887948" sldId="304"/>
            <ac:picMk id="3" creationId="{AE252A70-DAEE-4C5B-BBA8-80BEDBBFD654}"/>
          </ac:picMkLst>
        </pc:picChg>
        <pc:picChg chg="add mod">
          <ac:chgData name="hongyu li" userId="de33b3efe854e119" providerId="LiveId" clId="{74D8D68C-BA72-4FE2-84BE-88204A541ADD}" dt="2021-11-28T05:03:29.829" v="1429" actId="1076"/>
          <ac:picMkLst>
            <pc:docMk/>
            <pc:sldMk cId="848887948" sldId="304"/>
            <ac:picMk id="7" creationId="{56E549EF-FBD8-411F-9FD5-B06BA6249916}"/>
          </ac:picMkLst>
        </pc:picChg>
        <pc:picChg chg="del">
          <ac:chgData name="hongyu li" userId="de33b3efe854e119" providerId="LiveId" clId="{74D8D68C-BA72-4FE2-84BE-88204A541ADD}" dt="2021-11-27T11:40:30.001" v="1259" actId="478"/>
          <ac:picMkLst>
            <pc:docMk/>
            <pc:sldMk cId="848887948" sldId="304"/>
            <ac:picMk id="14" creationId="{755D3EAA-815D-42AC-BE9C-12413E9D7B6D}"/>
          </ac:picMkLst>
        </pc:picChg>
      </pc:sldChg>
      <pc:sldChg chg="addSp delSp modSp add del mod">
        <pc:chgData name="hongyu li" userId="de33b3efe854e119" providerId="LiveId" clId="{74D8D68C-BA72-4FE2-84BE-88204A541ADD}" dt="2021-11-27T12:14:27.196" v="1288" actId="1076"/>
        <pc:sldMkLst>
          <pc:docMk/>
          <pc:sldMk cId="357570080" sldId="305"/>
        </pc:sldMkLst>
        <pc:picChg chg="add mod">
          <ac:chgData name="hongyu li" userId="de33b3efe854e119" providerId="LiveId" clId="{74D8D68C-BA72-4FE2-84BE-88204A541ADD}" dt="2021-11-27T12:14:27.196" v="1288" actId="1076"/>
          <ac:picMkLst>
            <pc:docMk/>
            <pc:sldMk cId="357570080" sldId="305"/>
            <ac:picMk id="3" creationId="{DE667D68-E084-4AE2-BD1E-A57F392C58A9}"/>
          </ac:picMkLst>
        </pc:picChg>
        <pc:picChg chg="del">
          <ac:chgData name="hongyu li" userId="de33b3efe854e119" providerId="LiveId" clId="{74D8D68C-BA72-4FE2-84BE-88204A541ADD}" dt="2021-11-27T12:14:21.124" v="1284" actId="478"/>
          <ac:picMkLst>
            <pc:docMk/>
            <pc:sldMk cId="357570080" sldId="305"/>
            <ac:picMk id="12" creationId="{64F99AFC-E8C1-4D66-A216-BF1A6F399F42}"/>
          </ac:picMkLst>
        </pc:picChg>
        <pc:picChg chg="del">
          <ac:chgData name="hongyu li" userId="de33b3efe854e119" providerId="LiveId" clId="{74D8D68C-BA72-4FE2-84BE-88204A541ADD}" dt="2021-11-27T12:14:20.203" v="1283" actId="478"/>
          <ac:picMkLst>
            <pc:docMk/>
            <pc:sldMk cId="357570080" sldId="305"/>
            <ac:picMk id="17" creationId="{A1E09E4E-9BA9-478B-8F38-95EDDCE88845}"/>
          </ac:picMkLst>
        </pc:picChg>
        <pc:picChg chg="del">
          <ac:chgData name="hongyu li" userId="de33b3efe854e119" providerId="LiveId" clId="{74D8D68C-BA72-4FE2-84BE-88204A541ADD}" dt="2021-11-27T12:14:21.641" v="1285" actId="478"/>
          <ac:picMkLst>
            <pc:docMk/>
            <pc:sldMk cId="357570080" sldId="305"/>
            <ac:picMk id="19" creationId="{5B7450C0-DBC2-4B5D-BCC9-97FBD73C3D4F}"/>
          </ac:picMkLst>
        </pc:picChg>
      </pc:sldChg>
      <pc:sldChg chg="addSp delSp modSp add mod ord">
        <pc:chgData name="hongyu li" userId="de33b3efe854e119" providerId="LiveId" clId="{74D8D68C-BA72-4FE2-84BE-88204A541ADD}" dt="2021-11-28T03:48:46.694" v="1310" actId="14100"/>
        <pc:sldMkLst>
          <pc:docMk/>
          <pc:sldMk cId="1371647956" sldId="306"/>
        </pc:sldMkLst>
        <pc:picChg chg="del">
          <ac:chgData name="hongyu li" userId="de33b3efe854e119" providerId="LiveId" clId="{74D8D68C-BA72-4FE2-84BE-88204A541ADD}" dt="2021-11-28T03:42:54.749" v="1299" actId="478"/>
          <ac:picMkLst>
            <pc:docMk/>
            <pc:sldMk cId="1371647956" sldId="306"/>
            <ac:picMk id="3" creationId="{82552187-3C26-493A-A5DC-245B70D23F1C}"/>
          </ac:picMkLst>
        </pc:picChg>
        <pc:picChg chg="add mod">
          <ac:chgData name="hongyu li" userId="de33b3efe854e119" providerId="LiveId" clId="{74D8D68C-BA72-4FE2-84BE-88204A541ADD}" dt="2021-11-28T03:43:01.957" v="1302" actId="1076"/>
          <ac:picMkLst>
            <pc:docMk/>
            <pc:sldMk cId="1371647956" sldId="306"/>
            <ac:picMk id="6" creationId="{8EF9DDFE-4FA4-4F8B-A19E-3700B1F632DD}"/>
          </ac:picMkLst>
        </pc:picChg>
        <pc:picChg chg="add mod">
          <ac:chgData name="hongyu li" userId="de33b3efe854e119" providerId="LiveId" clId="{74D8D68C-BA72-4FE2-84BE-88204A541ADD}" dt="2021-11-28T03:48:46.694" v="1310" actId="14100"/>
          <ac:picMkLst>
            <pc:docMk/>
            <pc:sldMk cId="1371647956" sldId="306"/>
            <ac:picMk id="9" creationId="{14B387F3-14D9-4E88-8B3D-D818CEFF6F9C}"/>
          </ac:picMkLst>
        </pc:picChg>
      </pc:sldChg>
      <pc:sldChg chg="delSp add mod">
        <pc:chgData name="hongyu li" userId="de33b3efe854e119" providerId="LiveId" clId="{74D8D68C-BA72-4FE2-84BE-88204A541ADD}" dt="2021-11-28T03:48:34.837" v="1305" actId="478"/>
        <pc:sldMkLst>
          <pc:docMk/>
          <pc:sldMk cId="2049728912" sldId="307"/>
        </pc:sldMkLst>
        <pc:picChg chg="del">
          <ac:chgData name="hongyu li" userId="de33b3efe854e119" providerId="LiveId" clId="{74D8D68C-BA72-4FE2-84BE-88204A541ADD}" dt="2021-11-28T03:48:34.837" v="1305" actId="478"/>
          <ac:picMkLst>
            <pc:docMk/>
            <pc:sldMk cId="2049728912" sldId="307"/>
            <ac:picMk id="9" creationId="{14B387F3-14D9-4E88-8B3D-D818CEFF6F9C}"/>
          </ac:picMkLst>
        </pc:picChg>
      </pc:sldChg>
      <pc:sldChg chg="addSp delSp modSp add mod">
        <pc:chgData name="hongyu li" userId="de33b3efe854e119" providerId="LiveId" clId="{74D8D68C-BA72-4FE2-84BE-88204A541ADD}" dt="2021-11-28T04:18:07.381" v="1317" actId="14100"/>
        <pc:sldMkLst>
          <pc:docMk/>
          <pc:sldMk cId="243725399" sldId="308"/>
        </pc:sldMkLst>
        <pc:picChg chg="add mod">
          <ac:chgData name="hongyu li" userId="de33b3efe854e119" providerId="LiveId" clId="{74D8D68C-BA72-4FE2-84BE-88204A541ADD}" dt="2021-11-28T04:18:07.381" v="1317" actId="14100"/>
          <ac:picMkLst>
            <pc:docMk/>
            <pc:sldMk cId="243725399" sldId="308"/>
            <ac:picMk id="3" creationId="{508DEC02-108C-43AE-9F9E-F37890104C25}"/>
          </ac:picMkLst>
        </pc:picChg>
        <pc:picChg chg="del">
          <ac:chgData name="hongyu li" userId="de33b3efe854e119" providerId="LiveId" clId="{74D8D68C-BA72-4FE2-84BE-88204A541ADD}" dt="2021-11-28T04:17:07.241" v="1313" actId="478"/>
          <ac:picMkLst>
            <pc:docMk/>
            <pc:sldMk cId="243725399" sldId="308"/>
            <ac:picMk id="6" creationId="{8EF9DDFE-4FA4-4F8B-A19E-3700B1F632DD}"/>
          </ac:picMkLst>
        </pc:picChg>
        <pc:picChg chg="del">
          <ac:chgData name="hongyu li" userId="de33b3efe854e119" providerId="LiveId" clId="{74D8D68C-BA72-4FE2-84BE-88204A541ADD}" dt="2021-11-28T04:17:06.654" v="1312" actId="478"/>
          <ac:picMkLst>
            <pc:docMk/>
            <pc:sldMk cId="243725399" sldId="308"/>
            <ac:picMk id="9" creationId="{14B387F3-14D9-4E88-8B3D-D818CEFF6F9C}"/>
          </ac:picMkLst>
        </pc:picChg>
      </pc:sldChg>
      <pc:sldChg chg="addSp modSp add mod ord">
        <pc:chgData name="hongyu li" userId="de33b3efe854e119" providerId="LiveId" clId="{74D8D68C-BA72-4FE2-84BE-88204A541ADD}" dt="2021-11-28T04:43:38.875" v="1343" actId="1076"/>
        <pc:sldMkLst>
          <pc:docMk/>
          <pc:sldMk cId="2871772580" sldId="309"/>
        </pc:sldMkLst>
        <pc:picChg chg="add mod">
          <ac:chgData name="hongyu li" userId="de33b3efe854e119" providerId="LiveId" clId="{74D8D68C-BA72-4FE2-84BE-88204A541ADD}" dt="2021-11-28T04:42:45.667" v="1338" actId="1076"/>
          <ac:picMkLst>
            <pc:docMk/>
            <pc:sldMk cId="2871772580" sldId="309"/>
            <ac:picMk id="3" creationId="{AC77B28D-6254-4ACB-A616-DBCCC873340F}"/>
          </ac:picMkLst>
        </pc:picChg>
        <pc:picChg chg="add mod">
          <ac:chgData name="hongyu li" userId="de33b3efe854e119" providerId="LiveId" clId="{74D8D68C-BA72-4FE2-84BE-88204A541ADD}" dt="2021-11-28T04:43:38.875" v="1343" actId="1076"/>
          <ac:picMkLst>
            <pc:docMk/>
            <pc:sldMk cId="2871772580" sldId="309"/>
            <ac:picMk id="11" creationId="{9E5E270A-DEFC-4C05-9DBF-167362B48B7A}"/>
          </ac:picMkLst>
        </pc:picChg>
      </pc:sldChg>
      <pc:sldChg chg="addSp delSp modSp add mod">
        <pc:chgData name="hongyu li" userId="de33b3efe854e119" providerId="LiveId" clId="{74D8D68C-BA72-4FE2-84BE-88204A541ADD}" dt="2021-11-28T04:45:07.147" v="1350" actId="14100"/>
        <pc:sldMkLst>
          <pc:docMk/>
          <pc:sldMk cId="2309915443" sldId="310"/>
        </pc:sldMkLst>
        <pc:picChg chg="mod">
          <ac:chgData name="hongyu li" userId="de33b3efe854e119" providerId="LiveId" clId="{74D8D68C-BA72-4FE2-84BE-88204A541ADD}" dt="2021-11-28T04:44:41.107" v="1345" actId="1076"/>
          <ac:picMkLst>
            <pc:docMk/>
            <pc:sldMk cId="2309915443" sldId="310"/>
            <ac:picMk id="3" creationId="{F63C963D-67D4-4ABE-AA9F-0B8F813BA303}"/>
          </ac:picMkLst>
        </pc:picChg>
        <pc:picChg chg="add mod">
          <ac:chgData name="hongyu li" userId="de33b3efe854e119" providerId="LiveId" clId="{74D8D68C-BA72-4FE2-84BE-88204A541ADD}" dt="2021-11-28T04:45:07.147" v="1350" actId="14100"/>
          <ac:picMkLst>
            <pc:docMk/>
            <pc:sldMk cId="2309915443" sldId="310"/>
            <ac:picMk id="6" creationId="{6B090759-DFDF-460A-A75E-29866631CAC6}"/>
          </ac:picMkLst>
        </pc:picChg>
        <pc:picChg chg="del">
          <ac:chgData name="hongyu li" userId="de33b3efe854e119" providerId="LiveId" clId="{74D8D68C-BA72-4FE2-84BE-88204A541ADD}" dt="2021-11-28T04:44:41.986" v="1346" actId="478"/>
          <ac:picMkLst>
            <pc:docMk/>
            <pc:sldMk cId="2309915443" sldId="310"/>
            <ac:picMk id="7" creationId="{93B7416F-1754-4C95-AA78-CD06AF90C7C9}"/>
          </ac:picMkLst>
        </pc:picChg>
      </pc:sldChg>
      <pc:sldChg chg="addSp modSp add mod">
        <pc:chgData name="hongyu li" userId="de33b3efe854e119" providerId="LiveId" clId="{74D8D68C-BA72-4FE2-84BE-88204A541ADD}" dt="2021-11-28T04:52:48.631" v="1359" actId="14100"/>
        <pc:sldMkLst>
          <pc:docMk/>
          <pc:sldMk cId="586420910" sldId="311"/>
        </pc:sldMkLst>
        <pc:picChg chg="mod">
          <ac:chgData name="hongyu li" userId="de33b3efe854e119" providerId="LiveId" clId="{74D8D68C-BA72-4FE2-84BE-88204A541ADD}" dt="2021-11-28T04:52:43.211" v="1357" actId="1076"/>
          <ac:picMkLst>
            <pc:docMk/>
            <pc:sldMk cId="586420910" sldId="311"/>
            <ac:picMk id="3" creationId="{F63C963D-67D4-4ABE-AA9F-0B8F813BA303}"/>
          </ac:picMkLst>
        </pc:picChg>
        <pc:picChg chg="add mod">
          <ac:chgData name="hongyu li" userId="de33b3efe854e119" providerId="LiveId" clId="{74D8D68C-BA72-4FE2-84BE-88204A541ADD}" dt="2021-11-28T04:52:48.631" v="1359" actId="14100"/>
          <ac:picMkLst>
            <pc:docMk/>
            <pc:sldMk cId="586420910" sldId="311"/>
            <ac:picMk id="7" creationId="{46F5F1A5-8387-429B-B180-C647D4698069}"/>
          </ac:picMkLst>
        </pc:picChg>
      </pc:sldChg>
      <pc:sldChg chg="addSp modSp add mod ord">
        <pc:chgData name="hongyu li" userId="de33b3efe854e119" providerId="LiveId" clId="{74D8D68C-BA72-4FE2-84BE-88204A541ADD}" dt="2021-11-28T04:58:07.554" v="1371" actId="14100"/>
        <pc:sldMkLst>
          <pc:docMk/>
          <pc:sldMk cId="1585007226" sldId="312"/>
        </pc:sldMkLst>
        <pc:picChg chg="add mod">
          <ac:chgData name="hongyu li" userId="de33b3efe854e119" providerId="LiveId" clId="{74D8D68C-BA72-4FE2-84BE-88204A541ADD}" dt="2021-11-28T04:55:17.218" v="1366" actId="14100"/>
          <ac:picMkLst>
            <pc:docMk/>
            <pc:sldMk cId="1585007226" sldId="312"/>
            <ac:picMk id="7" creationId="{E1E5628E-D896-4B82-8C92-AFD2294088B2}"/>
          </ac:picMkLst>
        </pc:picChg>
        <pc:picChg chg="add mod">
          <ac:chgData name="hongyu li" userId="de33b3efe854e119" providerId="LiveId" clId="{74D8D68C-BA72-4FE2-84BE-88204A541ADD}" dt="2021-11-28T04:58:07.554" v="1371" actId="14100"/>
          <ac:picMkLst>
            <pc:docMk/>
            <pc:sldMk cId="1585007226" sldId="312"/>
            <ac:picMk id="11" creationId="{836DF1F6-F31D-4E14-B689-45A6C533CFDD}"/>
          </ac:picMkLst>
        </pc:picChg>
      </pc:sldChg>
      <pc:sldChg chg="delSp add mod">
        <pc:chgData name="hongyu li" userId="de33b3efe854e119" providerId="LiveId" clId="{74D8D68C-BA72-4FE2-84BE-88204A541ADD}" dt="2021-11-28T05:03:20.203" v="1423" actId="478"/>
        <pc:sldMkLst>
          <pc:docMk/>
          <pc:sldMk cId="1908363483" sldId="313"/>
        </pc:sldMkLst>
        <pc:picChg chg="del">
          <ac:chgData name="hongyu li" userId="de33b3efe854e119" providerId="LiveId" clId="{74D8D68C-BA72-4FE2-84BE-88204A541ADD}" dt="2021-11-28T05:03:20.203" v="1423" actId="478"/>
          <ac:picMkLst>
            <pc:docMk/>
            <pc:sldMk cId="1908363483" sldId="313"/>
            <ac:picMk id="7" creationId="{56E549EF-FBD8-411F-9FD5-B06BA6249916}"/>
          </ac:picMkLst>
        </pc:picChg>
      </pc:sldChg>
      <pc:sldChg chg="addSp modSp add mod ord">
        <pc:chgData name="hongyu li" userId="de33b3efe854e119" providerId="LiveId" clId="{74D8D68C-BA72-4FE2-84BE-88204A541ADD}" dt="2021-11-28T06:51:41.328" v="1661"/>
        <pc:sldMkLst>
          <pc:docMk/>
          <pc:sldMk cId="4257366241" sldId="314"/>
        </pc:sldMkLst>
        <pc:picChg chg="add mod">
          <ac:chgData name="hongyu li" userId="de33b3efe854e119" providerId="LiveId" clId="{74D8D68C-BA72-4FE2-84BE-88204A541ADD}" dt="2021-11-28T05:06:53.044" v="1437" actId="14100"/>
          <ac:picMkLst>
            <pc:docMk/>
            <pc:sldMk cId="4257366241" sldId="314"/>
            <ac:picMk id="3" creationId="{4C7CBE4A-F68E-4BCC-AE57-33B64095FD3C}"/>
          </ac:picMkLst>
        </pc:picChg>
        <pc:picChg chg="add mod">
          <ac:chgData name="hongyu li" userId="de33b3efe854e119" providerId="LiveId" clId="{74D8D68C-BA72-4FE2-84BE-88204A541ADD}" dt="2021-11-28T05:07:17.728" v="1441" actId="14100"/>
          <ac:picMkLst>
            <pc:docMk/>
            <pc:sldMk cId="4257366241" sldId="314"/>
            <ac:picMk id="7" creationId="{E2FF4C3A-A215-47C5-AC2B-5F1F1061BEC6}"/>
          </ac:picMkLst>
        </pc:picChg>
      </pc:sldChg>
      <pc:sldChg chg="addSp modSp add mod">
        <pc:chgData name="hongyu li" userId="de33b3efe854e119" providerId="LiveId" clId="{74D8D68C-BA72-4FE2-84BE-88204A541ADD}" dt="2021-11-28T05:09:04.901" v="1448" actId="1076"/>
        <pc:sldMkLst>
          <pc:docMk/>
          <pc:sldMk cId="2522356514" sldId="315"/>
        </pc:sldMkLst>
        <pc:picChg chg="add mod">
          <ac:chgData name="hongyu li" userId="de33b3efe854e119" providerId="LiveId" clId="{74D8D68C-BA72-4FE2-84BE-88204A541ADD}" dt="2021-11-28T05:09:04.901" v="1448" actId="1076"/>
          <ac:picMkLst>
            <pc:docMk/>
            <pc:sldMk cId="2522356514" sldId="315"/>
            <ac:picMk id="3" creationId="{584C0F1C-040E-403B-8C3A-EEB04F82FCA2}"/>
          </ac:picMkLst>
        </pc:picChg>
      </pc:sldChg>
      <pc:sldChg chg="addSp delSp modSp add mod">
        <pc:chgData name="hongyu li" userId="de33b3efe854e119" providerId="LiveId" clId="{74D8D68C-BA72-4FE2-84BE-88204A541ADD}" dt="2021-11-28T05:09:39.892" v="1455" actId="478"/>
        <pc:sldMkLst>
          <pc:docMk/>
          <pc:sldMk cId="1823132530" sldId="316"/>
        </pc:sldMkLst>
        <pc:picChg chg="add mod">
          <ac:chgData name="hongyu li" userId="de33b3efe854e119" providerId="LiveId" clId="{74D8D68C-BA72-4FE2-84BE-88204A541ADD}" dt="2021-11-28T05:09:26.948" v="1453" actId="1076"/>
          <ac:picMkLst>
            <pc:docMk/>
            <pc:sldMk cId="1823132530" sldId="316"/>
            <ac:picMk id="3" creationId="{2B57ADCD-4F63-4620-A28D-6A9D3F953EE8}"/>
          </ac:picMkLst>
        </pc:picChg>
        <pc:picChg chg="del">
          <ac:chgData name="hongyu li" userId="de33b3efe854e119" providerId="LiveId" clId="{74D8D68C-BA72-4FE2-84BE-88204A541ADD}" dt="2021-11-28T05:09:12.526" v="1449" actId="478"/>
          <ac:picMkLst>
            <pc:docMk/>
            <pc:sldMk cId="1823132530" sldId="316"/>
            <ac:picMk id="9" creationId="{7BDD5236-7263-4032-A694-17116611B402}"/>
          </ac:picMkLst>
        </pc:picChg>
        <pc:picChg chg="add del mod">
          <ac:chgData name="hongyu li" userId="de33b3efe854e119" providerId="LiveId" clId="{74D8D68C-BA72-4FE2-84BE-88204A541ADD}" dt="2021-11-28T05:09:39.892" v="1455" actId="478"/>
          <ac:picMkLst>
            <pc:docMk/>
            <pc:sldMk cId="1823132530" sldId="316"/>
            <ac:picMk id="11" creationId="{A9396F4D-4288-4BAB-8E6F-6EF8D20B6EE9}"/>
          </ac:picMkLst>
        </pc:picChg>
        <pc:picChg chg="del">
          <ac:chgData name="hongyu li" userId="de33b3efe854e119" providerId="LiveId" clId="{74D8D68C-BA72-4FE2-84BE-88204A541ADD}" dt="2021-11-28T05:09:13.062" v="1450" actId="478"/>
          <ac:picMkLst>
            <pc:docMk/>
            <pc:sldMk cId="1823132530" sldId="316"/>
            <ac:picMk id="13" creationId="{0F5A3AB0-10E5-44EB-9260-73D8F38FD389}"/>
          </ac:picMkLst>
        </pc:picChg>
      </pc:sldChg>
      <pc:sldChg chg="add del">
        <pc:chgData name="hongyu li" userId="de33b3efe854e119" providerId="LiveId" clId="{74D8D68C-BA72-4FE2-84BE-88204A541ADD}" dt="2021-11-28T05:08:42.541" v="1445"/>
        <pc:sldMkLst>
          <pc:docMk/>
          <pc:sldMk cId="2363876450" sldId="316"/>
        </pc:sldMkLst>
      </pc:sldChg>
      <pc:sldChg chg="addSp delSp modSp add mod">
        <pc:chgData name="hongyu li" userId="de33b3efe854e119" providerId="LiveId" clId="{74D8D68C-BA72-4FE2-84BE-88204A541ADD}" dt="2021-11-28T05:10:16.997" v="1465" actId="14100"/>
        <pc:sldMkLst>
          <pc:docMk/>
          <pc:sldMk cId="649054373" sldId="317"/>
        </pc:sldMkLst>
        <pc:picChg chg="add del">
          <ac:chgData name="hongyu li" userId="de33b3efe854e119" providerId="LiveId" clId="{74D8D68C-BA72-4FE2-84BE-88204A541ADD}" dt="2021-11-28T05:09:48.842" v="1458" actId="478"/>
          <ac:picMkLst>
            <pc:docMk/>
            <pc:sldMk cId="649054373" sldId="317"/>
            <ac:picMk id="6" creationId="{0F0639AE-3FFE-4841-B696-9BD3D81C2E47}"/>
          </ac:picMkLst>
        </pc:picChg>
        <pc:picChg chg="add mod">
          <ac:chgData name="hongyu li" userId="de33b3efe854e119" providerId="LiveId" clId="{74D8D68C-BA72-4FE2-84BE-88204A541ADD}" dt="2021-11-28T05:09:55.733" v="1461" actId="1076"/>
          <ac:picMkLst>
            <pc:docMk/>
            <pc:sldMk cId="649054373" sldId="317"/>
            <ac:picMk id="9" creationId="{794F0614-5B0C-4414-BEBE-801C3C85AD0A}"/>
          </ac:picMkLst>
        </pc:picChg>
        <pc:picChg chg="add mod">
          <ac:chgData name="hongyu li" userId="de33b3efe854e119" providerId="LiveId" clId="{74D8D68C-BA72-4FE2-84BE-88204A541ADD}" dt="2021-11-28T05:10:16.997" v="1465" actId="14100"/>
          <ac:picMkLst>
            <pc:docMk/>
            <pc:sldMk cId="649054373" sldId="317"/>
            <ac:picMk id="12" creationId="{8BA8F89C-3C3B-4E37-B00F-C51CF890E656}"/>
          </ac:picMkLst>
        </pc:picChg>
      </pc:sldChg>
      <pc:sldChg chg="add del">
        <pc:chgData name="hongyu li" userId="de33b3efe854e119" providerId="LiveId" clId="{74D8D68C-BA72-4FE2-84BE-88204A541ADD}" dt="2021-11-28T05:08:42.541" v="1445"/>
        <pc:sldMkLst>
          <pc:docMk/>
          <pc:sldMk cId="2468307552" sldId="317"/>
        </pc:sldMkLst>
      </pc:sldChg>
      <pc:sldChg chg="addSp delSp modSp add mod">
        <pc:chgData name="hongyu li" userId="de33b3efe854e119" providerId="LiveId" clId="{74D8D68C-BA72-4FE2-84BE-88204A541ADD}" dt="2021-11-28T05:20:28.765" v="1472" actId="14100"/>
        <pc:sldMkLst>
          <pc:docMk/>
          <pc:sldMk cId="2139287474" sldId="318"/>
        </pc:sldMkLst>
        <pc:picChg chg="add mod">
          <ac:chgData name="hongyu li" userId="de33b3efe854e119" providerId="LiveId" clId="{74D8D68C-BA72-4FE2-84BE-88204A541ADD}" dt="2021-11-28T05:20:28.765" v="1472" actId="14100"/>
          <ac:picMkLst>
            <pc:docMk/>
            <pc:sldMk cId="2139287474" sldId="318"/>
            <ac:picMk id="6" creationId="{D58C8719-C89A-4F66-A5C4-A51EAB0C3240}"/>
          </ac:picMkLst>
        </pc:picChg>
        <pc:picChg chg="del">
          <ac:chgData name="hongyu li" userId="de33b3efe854e119" providerId="LiveId" clId="{74D8D68C-BA72-4FE2-84BE-88204A541ADD}" dt="2021-11-28T05:20:20.495" v="1468" actId="478"/>
          <ac:picMkLst>
            <pc:docMk/>
            <pc:sldMk cId="2139287474" sldId="318"/>
            <ac:picMk id="9" creationId="{794F0614-5B0C-4414-BEBE-801C3C85AD0A}"/>
          </ac:picMkLst>
        </pc:picChg>
        <pc:picChg chg="del">
          <ac:chgData name="hongyu li" userId="de33b3efe854e119" providerId="LiveId" clId="{74D8D68C-BA72-4FE2-84BE-88204A541ADD}" dt="2021-11-28T05:20:19.992" v="1467" actId="478"/>
          <ac:picMkLst>
            <pc:docMk/>
            <pc:sldMk cId="2139287474" sldId="318"/>
            <ac:picMk id="12" creationId="{8BA8F89C-3C3B-4E37-B00F-C51CF890E656}"/>
          </ac:picMkLst>
        </pc:picChg>
      </pc:sldChg>
      <pc:sldChg chg="addSp delSp add mod ord">
        <pc:chgData name="hongyu li" userId="de33b3efe854e119" providerId="LiveId" clId="{74D8D68C-BA72-4FE2-84BE-88204A541ADD}" dt="2021-11-28T05:22:50.692" v="1499" actId="478"/>
        <pc:sldMkLst>
          <pc:docMk/>
          <pc:sldMk cId="1176491148" sldId="319"/>
        </pc:sldMkLst>
        <pc:picChg chg="del">
          <ac:chgData name="hongyu li" userId="de33b3efe854e119" providerId="LiveId" clId="{74D8D68C-BA72-4FE2-84BE-88204A541ADD}" dt="2021-11-28T05:20:55.003" v="1476" actId="478"/>
          <ac:picMkLst>
            <pc:docMk/>
            <pc:sldMk cId="1176491148" sldId="319"/>
            <ac:picMk id="3" creationId="{584C0F1C-040E-403B-8C3A-EEB04F82FCA2}"/>
          </ac:picMkLst>
        </pc:picChg>
        <pc:picChg chg="add del">
          <ac:chgData name="hongyu li" userId="de33b3efe854e119" providerId="LiveId" clId="{74D8D68C-BA72-4FE2-84BE-88204A541ADD}" dt="2021-11-28T05:22:50.692" v="1499" actId="478"/>
          <ac:picMkLst>
            <pc:docMk/>
            <pc:sldMk cId="1176491148" sldId="319"/>
            <ac:picMk id="6" creationId="{7408F25A-C5A7-4BAF-91CB-0C650B8E8153}"/>
          </ac:picMkLst>
        </pc:picChg>
      </pc:sldChg>
      <pc:sldChg chg="add">
        <pc:chgData name="hongyu li" userId="de33b3efe854e119" providerId="LiveId" clId="{74D8D68C-BA72-4FE2-84BE-88204A541ADD}" dt="2021-11-28T05:21:10.990" v="1479"/>
        <pc:sldMkLst>
          <pc:docMk/>
          <pc:sldMk cId="2066379278" sldId="320"/>
        </pc:sldMkLst>
      </pc:sldChg>
      <pc:sldChg chg="addSp modSp add mod ord">
        <pc:chgData name="hongyu li" userId="de33b3efe854e119" providerId="LiveId" clId="{74D8D68C-BA72-4FE2-84BE-88204A541ADD}" dt="2021-11-28T05:42:39.955" v="1575" actId="14100"/>
        <pc:sldMkLst>
          <pc:docMk/>
          <pc:sldMk cId="599913401" sldId="321"/>
        </pc:sldMkLst>
        <pc:picChg chg="add mod">
          <ac:chgData name="hongyu li" userId="de33b3efe854e119" providerId="LiveId" clId="{74D8D68C-BA72-4FE2-84BE-88204A541ADD}" dt="2021-11-28T05:41:57.867" v="1571" actId="14100"/>
          <ac:picMkLst>
            <pc:docMk/>
            <pc:sldMk cId="599913401" sldId="321"/>
            <ac:picMk id="3" creationId="{15AF340A-DF85-42F8-B18E-28606D5348F5}"/>
          </ac:picMkLst>
        </pc:picChg>
        <pc:picChg chg="add mod">
          <ac:chgData name="hongyu li" userId="de33b3efe854e119" providerId="LiveId" clId="{74D8D68C-BA72-4FE2-84BE-88204A541ADD}" dt="2021-11-28T05:42:39.955" v="1575" actId="14100"/>
          <ac:picMkLst>
            <pc:docMk/>
            <pc:sldMk cId="599913401" sldId="321"/>
            <ac:picMk id="7" creationId="{C385D06B-4538-4FB5-B1A5-79DBEB641892}"/>
          </ac:picMkLst>
        </pc:picChg>
      </pc:sldChg>
      <pc:sldChg chg="new del">
        <pc:chgData name="hongyu li" userId="de33b3efe854e119" providerId="LiveId" clId="{74D8D68C-BA72-4FE2-84BE-88204A541ADD}" dt="2021-11-28T05:21:49.895" v="1488" actId="47"/>
        <pc:sldMkLst>
          <pc:docMk/>
          <pc:sldMk cId="381528236" sldId="322"/>
        </pc:sldMkLst>
      </pc:sldChg>
      <pc:sldChg chg="addSp modSp add mod ord">
        <pc:chgData name="hongyu li" userId="de33b3efe854e119" providerId="LiveId" clId="{74D8D68C-BA72-4FE2-84BE-88204A541ADD}" dt="2021-11-28T05:43:58.088" v="1579" actId="14100"/>
        <pc:sldMkLst>
          <pc:docMk/>
          <pc:sldMk cId="3754696997" sldId="322"/>
        </pc:sldMkLst>
        <pc:picChg chg="add mod">
          <ac:chgData name="hongyu li" userId="de33b3efe854e119" providerId="LiveId" clId="{74D8D68C-BA72-4FE2-84BE-88204A541ADD}" dt="2021-11-28T05:43:58.088" v="1579" actId="14100"/>
          <ac:picMkLst>
            <pc:docMk/>
            <pc:sldMk cId="3754696997" sldId="322"/>
            <ac:picMk id="3" creationId="{5D119B08-0BEF-4A96-ADB3-4104E9A63E5B}"/>
          </ac:picMkLst>
        </pc:picChg>
      </pc:sldChg>
      <pc:sldChg chg="add">
        <pc:chgData name="hongyu li" userId="de33b3efe854e119" providerId="LiveId" clId="{74D8D68C-BA72-4FE2-84BE-88204A541ADD}" dt="2021-11-28T05:21:59.837" v="1492"/>
        <pc:sldMkLst>
          <pc:docMk/>
          <pc:sldMk cId="136030921" sldId="323"/>
        </pc:sldMkLst>
      </pc:sldChg>
      <pc:sldChg chg="modSp add mod">
        <pc:chgData name="hongyu li" userId="de33b3efe854e119" providerId="LiveId" clId="{74D8D68C-BA72-4FE2-84BE-88204A541ADD}" dt="2021-11-28T05:22:57.297" v="1501" actId="1076"/>
        <pc:sldMkLst>
          <pc:docMk/>
          <pc:sldMk cId="1123998070" sldId="324"/>
        </pc:sldMkLst>
        <pc:picChg chg="mod">
          <ac:chgData name="hongyu li" userId="de33b3efe854e119" providerId="LiveId" clId="{74D8D68C-BA72-4FE2-84BE-88204A541ADD}" dt="2021-11-28T05:22:57.297" v="1501" actId="1076"/>
          <ac:picMkLst>
            <pc:docMk/>
            <pc:sldMk cId="1123998070" sldId="324"/>
            <ac:picMk id="6" creationId="{7408F25A-C5A7-4BAF-91CB-0C650B8E8153}"/>
          </ac:picMkLst>
        </pc:picChg>
      </pc:sldChg>
      <pc:sldChg chg="addSp modSp add mod">
        <pc:chgData name="hongyu li" userId="de33b3efe854e119" providerId="LiveId" clId="{74D8D68C-BA72-4FE2-84BE-88204A541ADD}" dt="2021-11-28T05:23:26.803" v="1506" actId="1076"/>
        <pc:sldMkLst>
          <pc:docMk/>
          <pc:sldMk cId="2813718721" sldId="325"/>
        </pc:sldMkLst>
        <pc:picChg chg="add mod">
          <ac:chgData name="hongyu li" userId="de33b3efe854e119" providerId="LiveId" clId="{74D8D68C-BA72-4FE2-84BE-88204A541ADD}" dt="2021-11-28T05:23:26.803" v="1506" actId="1076"/>
          <ac:picMkLst>
            <pc:docMk/>
            <pc:sldMk cId="2813718721" sldId="325"/>
            <ac:picMk id="3" creationId="{B6957D8A-A8BB-4069-A6E4-A916F0F318A9}"/>
          </ac:picMkLst>
        </pc:picChg>
      </pc:sldChg>
      <pc:sldChg chg="add del">
        <pc:chgData name="hongyu li" userId="de33b3efe854e119" providerId="LiveId" clId="{74D8D68C-BA72-4FE2-84BE-88204A541ADD}" dt="2021-11-28T05:23:17.931" v="1504"/>
        <pc:sldMkLst>
          <pc:docMk/>
          <pc:sldMk cId="1256793864" sldId="326"/>
        </pc:sldMkLst>
      </pc:sldChg>
      <pc:sldChg chg="modSp add mod">
        <pc:chgData name="hongyu li" userId="de33b3efe854e119" providerId="LiveId" clId="{74D8D68C-BA72-4FE2-84BE-88204A541ADD}" dt="2021-11-28T05:23:40.481" v="1510" actId="1076"/>
        <pc:sldMkLst>
          <pc:docMk/>
          <pc:sldMk cId="1306861384" sldId="326"/>
        </pc:sldMkLst>
        <pc:picChg chg="mod modCrop">
          <ac:chgData name="hongyu li" userId="de33b3efe854e119" providerId="LiveId" clId="{74D8D68C-BA72-4FE2-84BE-88204A541ADD}" dt="2021-11-28T05:23:40.481" v="1510" actId="1076"/>
          <ac:picMkLst>
            <pc:docMk/>
            <pc:sldMk cId="1306861384" sldId="326"/>
            <ac:picMk id="3" creationId="{B6957D8A-A8BB-4069-A6E4-A916F0F318A9}"/>
          </ac:picMkLst>
        </pc:picChg>
      </pc:sldChg>
      <pc:sldChg chg="addSp delSp modSp add mod">
        <pc:chgData name="hongyu li" userId="de33b3efe854e119" providerId="LiveId" clId="{74D8D68C-BA72-4FE2-84BE-88204A541ADD}" dt="2021-11-28T05:25:54.636" v="1523" actId="1076"/>
        <pc:sldMkLst>
          <pc:docMk/>
          <pc:sldMk cId="1510051642" sldId="327"/>
        </pc:sldMkLst>
        <pc:picChg chg="add mod modCrop">
          <ac:chgData name="hongyu li" userId="de33b3efe854e119" providerId="LiveId" clId="{74D8D68C-BA72-4FE2-84BE-88204A541ADD}" dt="2021-11-28T05:25:54.636" v="1523" actId="1076"/>
          <ac:picMkLst>
            <pc:docMk/>
            <pc:sldMk cId="1510051642" sldId="327"/>
            <ac:picMk id="3" creationId="{565C7947-D739-4B9B-89D2-54014BF0CD9B}"/>
          </ac:picMkLst>
        </pc:picChg>
        <pc:picChg chg="add del mod">
          <ac:chgData name="hongyu li" userId="de33b3efe854e119" providerId="LiveId" clId="{74D8D68C-BA72-4FE2-84BE-88204A541ADD}" dt="2021-11-28T05:25:18.712" v="1514" actId="478"/>
          <ac:picMkLst>
            <pc:docMk/>
            <pc:sldMk cId="1510051642" sldId="327"/>
            <ac:picMk id="11" creationId="{530614AE-8852-47A5-9592-FC6EA696FB4E}"/>
          </ac:picMkLst>
        </pc:picChg>
      </pc:sldChg>
      <pc:sldChg chg="modSp add mod ord">
        <pc:chgData name="hongyu li" userId="de33b3efe854e119" providerId="LiveId" clId="{74D8D68C-BA72-4FE2-84BE-88204A541ADD}" dt="2021-11-28T05:25:43.184" v="1520"/>
        <pc:sldMkLst>
          <pc:docMk/>
          <pc:sldMk cId="3332589820" sldId="328"/>
        </pc:sldMkLst>
        <pc:picChg chg="mod modCrop">
          <ac:chgData name="hongyu li" userId="de33b3efe854e119" providerId="LiveId" clId="{74D8D68C-BA72-4FE2-84BE-88204A541ADD}" dt="2021-11-28T05:25:39.788" v="1518" actId="1076"/>
          <ac:picMkLst>
            <pc:docMk/>
            <pc:sldMk cId="3332589820" sldId="328"/>
            <ac:picMk id="3" creationId="{565C7947-D739-4B9B-89D2-54014BF0CD9B}"/>
          </ac:picMkLst>
        </pc:picChg>
      </pc:sldChg>
      <pc:sldChg chg="addSp modSp add mod">
        <pc:chgData name="hongyu li" userId="de33b3efe854e119" providerId="LiveId" clId="{74D8D68C-BA72-4FE2-84BE-88204A541ADD}" dt="2021-11-28T05:49:20.289" v="1610" actId="1076"/>
        <pc:sldMkLst>
          <pc:docMk/>
          <pc:sldMk cId="3701943302" sldId="329"/>
        </pc:sldMkLst>
        <pc:picChg chg="add mod">
          <ac:chgData name="hongyu li" userId="de33b3efe854e119" providerId="LiveId" clId="{74D8D68C-BA72-4FE2-84BE-88204A541ADD}" dt="2021-11-28T05:49:20.289" v="1610" actId="1076"/>
          <ac:picMkLst>
            <pc:docMk/>
            <pc:sldMk cId="3701943302" sldId="329"/>
            <ac:picMk id="6" creationId="{1E4538E1-2074-456B-B349-11D7EC986D4A}"/>
          </ac:picMkLst>
        </pc:picChg>
        <pc:picChg chg="add mod">
          <ac:chgData name="hongyu li" userId="de33b3efe854e119" providerId="LiveId" clId="{74D8D68C-BA72-4FE2-84BE-88204A541ADD}" dt="2021-11-28T05:32:08.259" v="1530" actId="1076"/>
          <ac:picMkLst>
            <pc:docMk/>
            <pc:sldMk cId="3701943302" sldId="329"/>
            <ac:picMk id="11" creationId="{88447DD6-6F79-4823-BED5-882490B93594}"/>
          </ac:picMkLst>
        </pc:picChg>
      </pc:sldChg>
      <pc:sldChg chg="addSp modSp add mod">
        <pc:chgData name="hongyu li" userId="de33b3efe854e119" providerId="LiveId" clId="{74D8D68C-BA72-4FE2-84BE-88204A541ADD}" dt="2021-11-28T05:37:36.487" v="1536" actId="14100"/>
        <pc:sldMkLst>
          <pc:docMk/>
          <pc:sldMk cId="1679380554" sldId="330"/>
        </pc:sldMkLst>
        <pc:picChg chg="add mod">
          <ac:chgData name="hongyu li" userId="de33b3efe854e119" providerId="LiveId" clId="{74D8D68C-BA72-4FE2-84BE-88204A541ADD}" dt="2021-11-28T05:37:36.487" v="1536" actId="14100"/>
          <ac:picMkLst>
            <pc:docMk/>
            <pc:sldMk cId="1679380554" sldId="330"/>
            <ac:picMk id="7" creationId="{61AC5C3E-3E93-4D0A-BFFF-E30D4BFCBD60}"/>
          </ac:picMkLst>
        </pc:picChg>
      </pc:sldChg>
      <pc:sldChg chg="addSp modSp add mod">
        <pc:chgData name="hongyu li" userId="de33b3efe854e119" providerId="LiveId" clId="{74D8D68C-BA72-4FE2-84BE-88204A541ADD}" dt="2021-11-28T05:38:17.070" v="1544" actId="1076"/>
        <pc:sldMkLst>
          <pc:docMk/>
          <pc:sldMk cId="3321538226" sldId="331"/>
        </pc:sldMkLst>
        <pc:picChg chg="add mod">
          <ac:chgData name="hongyu li" userId="de33b3efe854e119" providerId="LiveId" clId="{74D8D68C-BA72-4FE2-84BE-88204A541ADD}" dt="2021-11-28T05:37:55.524" v="1539" actId="1076"/>
          <ac:picMkLst>
            <pc:docMk/>
            <pc:sldMk cId="3321538226" sldId="331"/>
            <ac:picMk id="7" creationId="{6161C4CE-EC78-4C81-8FF3-7D3BBA877D17}"/>
          </ac:picMkLst>
        </pc:picChg>
        <pc:picChg chg="add mod">
          <ac:chgData name="hongyu li" userId="de33b3efe854e119" providerId="LiveId" clId="{74D8D68C-BA72-4FE2-84BE-88204A541ADD}" dt="2021-11-28T05:38:17.070" v="1544" actId="1076"/>
          <ac:picMkLst>
            <pc:docMk/>
            <pc:sldMk cId="3321538226" sldId="331"/>
            <ac:picMk id="14" creationId="{03A24448-9BE6-4B3F-B378-FF0F1FFFACAE}"/>
          </ac:picMkLst>
        </pc:picChg>
      </pc:sldChg>
      <pc:sldChg chg="addSp delSp modSp add mod">
        <pc:chgData name="hongyu li" userId="de33b3efe854e119" providerId="LiveId" clId="{74D8D68C-BA72-4FE2-84BE-88204A541ADD}" dt="2021-11-28T05:38:37.462" v="1551" actId="14100"/>
        <pc:sldMkLst>
          <pc:docMk/>
          <pc:sldMk cId="1312954969" sldId="332"/>
        </pc:sldMkLst>
        <pc:picChg chg="del mod">
          <ac:chgData name="hongyu li" userId="de33b3efe854e119" providerId="LiveId" clId="{74D8D68C-BA72-4FE2-84BE-88204A541ADD}" dt="2021-11-28T05:38:29.879" v="1545" actId="478"/>
          <ac:picMkLst>
            <pc:docMk/>
            <pc:sldMk cId="1312954969" sldId="332"/>
            <ac:picMk id="7" creationId="{6161C4CE-EC78-4C81-8FF3-7D3BBA877D17}"/>
          </ac:picMkLst>
        </pc:picChg>
        <pc:picChg chg="add mod">
          <ac:chgData name="hongyu li" userId="de33b3efe854e119" providerId="LiveId" clId="{74D8D68C-BA72-4FE2-84BE-88204A541ADD}" dt="2021-11-28T05:38:37.462" v="1551" actId="14100"/>
          <ac:picMkLst>
            <pc:docMk/>
            <pc:sldMk cId="1312954969" sldId="332"/>
            <ac:picMk id="12" creationId="{C433BF49-3C25-4C89-908F-23F2724B12AD}"/>
          </ac:picMkLst>
        </pc:picChg>
      </pc:sldChg>
      <pc:sldChg chg="addSp delSp modSp add mod">
        <pc:chgData name="hongyu li" userId="de33b3efe854e119" providerId="LiveId" clId="{74D8D68C-BA72-4FE2-84BE-88204A541ADD}" dt="2021-11-28T05:39:01.840" v="1558" actId="1076"/>
        <pc:sldMkLst>
          <pc:docMk/>
          <pc:sldMk cId="78142109" sldId="333"/>
        </pc:sldMkLst>
        <pc:picChg chg="add mod">
          <ac:chgData name="hongyu li" userId="de33b3efe854e119" providerId="LiveId" clId="{74D8D68C-BA72-4FE2-84BE-88204A541ADD}" dt="2021-11-28T05:39:01.840" v="1558" actId="1076"/>
          <ac:picMkLst>
            <pc:docMk/>
            <pc:sldMk cId="78142109" sldId="333"/>
            <ac:picMk id="7" creationId="{02F59401-64E5-4EC0-98ED-BD876566E998}"/>
          </ac:picMkLst>
        </pc:picChg>
        <pc:picChg chg="del">
          <ac:chgData name="hongyu li" userId="de33b3efe854e119" providerId="LiveId" clId="{74D8D68C-BA72-4FE2-84BE-88204A541ADD}" dt="2021-11-28T05:38:51.704" v="1553" actId="478"/>
          <ac:picMkLst>
            <pc:docMk/>
            <pc:sldMk cId="78142109" sldId="333"/>
            <ac:picMk id="12" creationId="{C433BF49-3C25-4C89-908F-23F2724B12AD}"/>
          </ac:picMkLst>
        </pc:picChg>
      </pc:sldChg>
      <pc:sldChg chg="delSp add mod">
        <pc:chgData name="hongyu li" userId="de33b3efe854e119" providerId="LiveId" clId="{74D8D68C-BA72-4FE2-84BE-88204A541ADD}" dt="2021-11-28T05:40:18.365" v="1567" actId="478"/>
        <pc:sldMkLst>
          <pc:docMk/>
          <pc:sldMk cId="1772436231" sldId="334"/>
        </pc:sldMkLst>
        <pc:picChg chg="del">
          <ac:chgData name="hongyu li" userId="de33b3efe854e119" providerId="LiveId" clId="{74D8D68C-BA72-4FE2-84BE-88204A541ADD}" dt="2021-11-28T05:40:18.365" v="1567" actId="478"/>
          <ac:picMkLst>
            <pc:docMk/>
            <pc:sldMk cId="1772436231" sldId="334"/>
            <ac:picMk id="6" creationId="{1E4538E1-2074-456B-B349-11D7EC986D4A}"/>
          </ac:picMkLst>
        </pc:picChg>
        <pc:picChg chg="del">
          <ac:chgData name="hongyu li" userId="de33b3efe854e119" providerId="LiveId" clId="{74D8D68C-BA72-4FE2-84BE-88204A541ADD}" dt="2021-11-28T05:40:15.328" v="1566" actId="478"/>
          <ac:picMkLst>
            <pc:docMk/>
            <pc:sldMk cId="1772436231" sldId="334"/>
            <ac:picMk id="7" creationId="{02F59401-64E5-4EC0-98ED-BD876566E998}"/>
          </ac:picMkLst>
        </pc:picChg>
      </pc:sldChg>
      <pc:sldChg chg="addSp modSp add mod">
        <pc:chgData name="hongyu li" userId="de33b3efe854e119" providerId="LiveId" clId="{74D8D68C-BA72-4FE2-84BE-88204A541ADD}" dt="2021-11-28T05:50:07.667" v="1614" actId="1076"/>
        <pc:sldMkLst>
          <pc:docMk/>
          <pc:sldMk cId="3700789469" sldId="335"/>
        </pc:sldMkLst>
        <pc:picChg chg="add mod">
          <ac:chgData name="hongyu li" userId="de33b3efe854e119" providerId="LiveId" clId="{74D8D68C-BA72-4FE2-84BE-88204A541ADD}" dt="2021-11-28T05:50:07.667" v="1614" actId="1076"/>
          <ac:picMkLst>
            <pc:docMk/>
            <pc:sldMk cId="3700789469" sldId="335"/>
            <ac:picMk id="6" creationId="{651BF278-00B3-4882-8ACA-9F67E66D4426}"/>
          </ac:picMkLst>
        </pc:picChg>
      </pc:sldChg>
      <pc:sldChg chg="addSp modSp add mod">
        <pc:chgData name="hongyu li" userId="de33b3efe854e119" providerId="LiveId" clId="{74D8D68C-BA72-4FE2-84BE-88204A541ADD}" dt="2021-11-28T05:45:29.481" v="1583" actId="1076"/>
        <pc:sldMkLst>
          <pc:docMk/>
          <pc:sldMk cId="243162430" sldId="336"/>
        </pc:sldMkLst>
        <pc:picChg chg="add mod">
          <ac:chgData name="hongyu li" userId="de33b3efe854e119" providerId="LiveId" clId="{74D8D68C-BA72-4FE2-84BE-88204A541ADD}" dt="2021-11-28T05:45:29.481" v="1583" actId="1076"/>
          <ac:picMkLst>
            <pc:docMk/>
            <pc:sldMk cId="243162430" sldId="336"/>
            <ac:picMk id="3" creationId="{050E7E35-3579-4A35-B223-C7D55994E145}"/>
          </ac:picMkLst>
        </pc:picChg>
      </pc:sldChg>
      <pc:sldChg chg="addSp delSp modSp add mod">
        <pc:chgData name="hongyu li" userId="de33b3efe854e119" providerId="LiveId" clId="{74D8D68C-BA72-4FE2-84BE-88204A541ADD}" dt="2021-11-28T05:45:51.781" v="1590" actId="1076"/>
        <pc:sldMkLst>
          <pc:docMk/>
          <pc:sldMk cId="1992700422" sldId="337"/>
        </pc:sldMkLst>
        <pc:picChg chg="del">
          <ac:chgData name="hongyu li" userId="de33b3efe854e119" providerId="LiveId" clId="{74D8D68C-BA72-4FE2-84BE-88204A541ADD}" dt="2021-11-28T05:45:34.070" v="1585" actId="478"/>
          <ac:picMkLst>
            <pc:docMk/>
            <pc:sldMk cId="1992700422" sldId="337"/>
            <ac:picMk id="3" creationId="{050E7E35-3579-4A35-B223-C7D55994E145}"/>
          </ac:picMkLst>
        </pc:picChg>
        <pc:picChg chg="add mod">
          <ac:chgData name="hongyu li" userId="de33b3efe854e119" providerId="LiveId" clId="{74D8D68C-BA72-4FE2-84BE-88204A541ADD}" dt="2021-11-28T05:45:51.781" v="1590" actId="1076"/>
          <ac:picMkLst>
            <pc:docMk/>
            <pc:sldMk cId="1992700422" sldId="337"/>
            <ac:picMk id="6" creationId="{7B90C15F-CCA0-4B58-9874-E8A382106C38}"/>
          </ac:picMkLst>
        </pc:picChg>
      </pc:sldChg>
      <pc:sldChg chg="addSp delSp modSp add mod">
        <pc:chgData name="hongyu li" userId="de33b3efe854e119" providerId="LiveId" clId="{74D8D68C-BA72-4FE2-84BE-88204A541ADD}" dt="2021-11-28T05:46:14.493" v="1596" actId="14100"/>
        <pc:sldMkLst>
          <pc:docMk/>
          <pc:sldMk cId="4057107989" sldId="338"/>
        </pc:sldMkLst>
        <pc:picChg chg="add mod">
          <ac:chgData name="hongyu li" userId="de33b3efe854e119" providerId="LiveId" clId="{74D8D68C-BA72-4FE2-84BE-88204A541ADD}" dt="2021-11-28T05:46:14.493" v="1596" actId="14100"/>
          <ac:picMkLst>
            <pc:docMk/>
            <pc:sldMk cId="4057107989" sldId="338"/>
            <ac:picMk id="3" creationId="{02036AE8-CA2C-4BEE-9B29-A1FA7D531C9F}"/>
          </ac:picMkLst>
        </pc:picChg>
        <pc:picChg chg="del">
          <ac:chgData name="hongyu li" userId="de33b3efe854e119" providerId="LiveId" clId="{74D8D68C-BA72-4FE2-84BE-88204A541ADD}" dt="2021-11-28T05:45:57.354" v="1592" actId="478"/>
          <ac:picMkLst>
            <pc:docMk/>
            <pc:sldMk cId="4057107989" sldId="338"/>
            <ac:picMk id="6" creationId="{7B90C15F-CCA0-4B58-9874-E8A382106C38}"/>
          </ac:picMkLst>
        </pc:picChg>
      </pc:sldChg>
      <pc:sldChg chg="addSp modSp add mod ord">
        <pc:chgData name="hongyu li" userId="de33b3efe854e119" providerId="LiveId" clId="{74D8D68C-BA72-4FE2-84BE-88204A541ADD}" dt="2021-11-28T05:47:15.580" v="1606" actId="1076"/>
        <pc:sldMkLst>
          <pc:docMk/>
          <pc:sldMk cId="2998544673" sldId="339"/>
        </pc:sldMkLst>
        <pc:picChg chg="add mod">
          <ac:chgData name="hongyu li" userId="de33b3efe854e119" providerId="LiveId" clId="{74D8D68C-BA72-4FE2-84BE-88204A541ADD}" dt="2021-11-28T05:47:15.580" v="1606" actId="1076"/>
          <ac:picMkLst>
            <pc:docMk/>
            <pc:sldMk cId="2998544673" sldId="339"/>
            <ac:picMk id="3" creationId="{20D65A12-260A-4CB8-803D-358A1B88FD33}"/>
          </ac:picMkLst>
        </pc:picChg>
      </pc:sldChg>
      <pc:sldChg chg="addSp modSp add mod">
        <pc:chgData name="hongyu li" userId="de33b3efe854e119" providerId="LiveId" clId="{74D8D68C-BA72-4FE2-84BE-88204A541ADD}" dt="2021-11-28T05:50:27.068" v="1618" actId="14100"/>
        <pc:sldMkLst>
          <pc:docMk/>
          <pc:sldMk cId="760250006" sldId="340"/>
        </pc:sldMkLst>
        <pc:picChg chg="add mod">
          <ac:chgData name="hongyu li" userId="de33b3efe854e119" providerId="LiveId" clId="{74D8D68C-BA72-4FE2-84BE-88204A541ADD}" dt="2021-11-28T05:50:27.068" v="1618" actId="14100"/>
          <ac:picMkLst>
            <pc:docMk/>
            <pc:sldMk cId="760250006" sldId="340"/>
            <ac:picMk id="7" creationId="{8224E6B3-35FE-4640-A623-FB9BD7E8D4DF}"/>
          </ac:picMkLst>
        </pc:picChg>
      </pc:sldChg>
      <pc:sldChg chg="addSp delSp modSp add mod">
        <pc:chgData name="hongyu li" userId="de33b3efe854e119" providerId="LiveId" clId="{74D8D68C-BA72-4FE2-84BE-88204A541ADD}" dt="2021-11-28T05:50:48.904" v="1623" actId="14100"/>
        <pc:sldMkLst>
          <pc:docMk/>
          <pc:sldMk cId="2050333193" sldId="341"/>
        </pc:sldMkLst>
        <pc:picChg chg="del">
          <ac:chgData name="hongyu li" userId="de33b3efe854e119" providerId="LiveId" clId="{74D8D68C-BA72-4FE2-84BE-88204A541ADD}" dt="2021-11-28T05:50:32.432" v="1620" actId="478"/>
          <ac:picMkLst>
            <pc:docMk/>
            <pc:sldMk cId="2050333193" sldId="341"/>
            <ac:picMk id="7" creationId="{8224E6B3-35FE-4640-A623-FB9BD7E8D4DF}"/>
          </ac:picMkLst>
        </pc:picChg>
        <pc:picChg chg="add mod">
          <ac:chgData name="hongyu li" userId="de33b3efe854e119" providerId="LiveId" clId="{74D8D68C-BA72-4FE2-84BE-88204A541ADD}" dt="2021-11-28T05:50:48.904" v="1623" actId="14100"/>
          <ac:picMkLst>
            <pc:docMk/>
            <pc:sldMk cId="2050333193" sldId="341"/>
            <ac:picMk id="12" creationId="{D8FB02F1-38C2-4635-B4A2-C5F677613EFA}"/>
          </ac:picMkLst>
        </pc:picChg>
      </pc:sldChg>
      <pc:sldChg chg="add ord">
        <pc:chgData name="hongyu li" userId="de33b3efe854e119" providerId="LiveId" clId="{74D8D68C-BA72-4FE2-84BE-88204A541ADD}" dt="2021-11-28T05:51:02.163" v="1626"/>
        <pc:sldMkLst>
          <pc:docMk/>
          <pc:sldMk cId="51891780" sldId="342"/>
        </pc:sldMkLst>
      </pc:sldChg>
      <pc:sldChg chg="add del">
        <pc:chgData name="hongyu li" userId="de33b3efe854e119" providerId="LiveId" clId="{74D8D68C-BA72-4FE2-84BE-88204A541ADD}" dt="2021-11-28T14:23:19.887" v="1707" actId="47"/>
        <pc:sldMkLst>
          <pc:docMk/>
          <pc:sldMk cId="284890037" sldId="343"/>
        </pc:sldMkLst>
      </pc:sldChg>
      <pc:sldChg chg="addSp delSp modSp add mod">
        <pc:chgData name="hongyu li" userId="de33b3efe854e119" providerId="LiveId" clId="{74D8D68C-BA72-4FE2-84BE-88204A541ADD}" dt="2021-11-28T14:36:15.624" v="1737" actId="1076"/>
        <pc:sldMkLst>
          <pc:docMk/>
          <pc:sldMk cId="3467993848" sldId="343"/>
        </pc:sldMkLst>
        <pc:spChg chg="del">
          <ac:chgData name="hongyu li" userId="de33b3efe854e119" providerId="LiveId" clId="{74D8D68C-BA72-4FE2-84BE-88204A541ADD}" dt="2021-11-28T14:35:28.754" v="1725" actId="478"/>
          <ac:spMkLst>
            <pc:docMk/>
            <pc:sldMk cId="3467993848" sldId="343"/>
            <ac:spMk id="10" creationId="{A7DC8214-015D-4F78-8B4C-5ABBC52076D3}"/>
          </ac:spMkLst>
        </pc:spChg>
        <pc:spChg chg="add mod">
          <ac:chgData name="hongyu li" userId="de33b3efe854e119" providerId="LiveId" clId="{74D8D68C-BA72-4FE2-84BE-88204A541ADD}" dt="2021-11-28T14:35:34.926" v="1726" actId="1076"/>
          <ac:spMkLst>
            <pc:docMk/>
            <pc:sldMk cId="3467993848" sldId="343"/>
            <ac:spMk id="11" creationId="{5424E836-41EA-47A6-B020-FB995DDE5DAF}"/>
          </ac:spMkLst>
        </pc:spChg>
        <pc:spChg chg="del">
          <ac:chgData name="hongyu li" userId="de33b3efe854e119" providerId="LiveId" clId="{74D8D68C-BA72-4FE2-84BE-88204A541ADD}" dt="2021-11-28T14:35:05.957" v="1718" actId="478"/>
          <ac:spMkLst>
            <pc:docMk/>
            <pc:sldMk cId="3467993848" sldId="343"/>
            <ac:spMk id="16" creationId="{3FA63FE8-D815-4F04-9F88-16DD7E010D50}"/>
          </ac:spMkLst>
        </pc:spChg>
        <pc:picChg chg="add del mod">
          <ac:chgData name="hongyu li" userId="de33b3efe854e119" providerId="LiveId" clId="{74D8D68C-BA72-4FE2-84BE-88204A541ADD}" dt="2021-11-28T14:35:13.243" v="1721" actId="21"/>
          <ac:picMkLst>
            <pc:docMk/>
            <pc:sldMk cId="3467993848" sldId="343"/>
            <ac:picMk id="3" creationId="{3505638E-439D-4C61-9096-505567A4FED5}"/>
          </ac:picMkLst>
        </pc:picChg>
        <pc:picChg chg="add mod">
          <ac:chgData name="hongyu li" userId="de33b3efe854e119" providerId="LiveId" clId="{74D8D68C-BA72-4FE2-84BE-88204A541ADD}" dt="2021-11-28T14:36:15.624" v="1737" actId="1076"/>
          <ac:picMkLst>
            <pc:docMk/>
            <pc:sldMk cId="3467993848" sldId="343"/>
            <ac:picMk id="12" creationId="{6B0CCF0D-9969-4EB6-B2B7-453E1B3EB15E}"/>
          </ac:picMkLst>
        </pc:picChg>
      </pc:sldChg>
      <pc:sldChg chg="addSp delSp modSp add mod">
        <pc:chgData name="hongyu li" userId="de33b3efe854e119" providerId="LiveId" clId="{74D8D68C-BA72-4FE2-84BE-88204A541ADD}" dt="2021-11-28T14:41:27.771" v="1746" actId="1076"/>
        <pc:sldMkLst>
          <pc:docMk/>
          <pc:sldMk cId="1234283047" sldId="344"/>
        </pc:sldMkLst>
        <pc:spChg chg="del">
          <ac:chgData name="hongyu li" userId="de33b3efe854e119" providerId="LiveId" clId="{74D8D68C-BA72-4FE2-84BE-88204A541ADD}" dt="2021-11-28T14:35:45.891" v="1730" actId="478"/>
          <ac:spMkLst>
            <pc:docMk/>
            <pc:sldMk cId="1234283047" sldId="344"/>
            <ac:spMk id="10" creationId="{A7DC8214-015D-4F78-8B4C-5ABBC52076D3}"/>
          </ac:spMkLst>
        </pc:spChg>
        <pc:spChg chg="add del mod">
          <ac:chgData name="hongyu li" userId="de33b3efe854e119" providerId="LiveId" clId="{74D8D68C-BA72-4FE2-84BE-88204A541ADD}" dt="2021-11-28T14:35:47.984" v="1731" actId="478"/>
          <ac:spMkLst>
            <pc:docMk/>
            <pc:sldMk cId="1234283047" sldId="344"/>
            <ac:spMk id="11" creationId="{0329CB0A-62EB-4103-99A8-F46413395EC8}"/>
          </ac:spMkLst>
        </pc:spChg>
        <pc:spChg chg="add mod">
          <ac:chgData name="hongyu li" userId="de33b3efe854e119" providerId="LiveId" clId="{74D8D68C-BA72-4FE2-84BE-88204A541ADD}" dt="2021-11-28T14:35:48.900" v="1732"/>
          <ac:spMkLst>
            <pc:docMk/>
            <pc:sldMk cId="1234283047" sldId="344"/>
            <ac:spMk id="12" creationId="{665531F5-69CA-4492-B5E3-2EF3978D17CD}"/>
          </ac:spMkLst>
        </pc:spChg>
        <pc:spChg chg="del">
          <ac:chgData name="hongyu li" userId="de33b3efe854e119" providerId="LiveId" clId="{74D8D68C-BA72-4FE2-84BE-88204A541ADD}" dt="2021-11-28T14:35:01.322" v="1716" actId="478"/>
          <ac:spMkLst>
            <pc:docMk/>
            <pc:sldMk cId="1234283047" sldId="344"/>
            <ac:spMk id="16" creationId="{3FA63FE8-D815-4F04-9F88-16DD7E010D50}"/>
          </ac:spMkLst>
        </pc:spChg>
        <pc:picChg chg="add mod">
          <ac:chgData name="hongyu li" userId="de33b3efe854e119" providerId="LiveId" clId="{74D8D68C-BA72-4FE2-84BE-88204A541ADD}" dt="2021-11-28T14:40:34.144" v="1741" actId="14100"/>
          <ac:picMkLst>
            <pc:docMk/>
            <pc:sldMk cId="1234283047" sldId="344"/>
            <ac:picMk id="3" creationId="{1BE5756D-F243-41FD-8897-F9B564C9C1B3}"/>
          </ac:picMkLst>
        </pc:picChg>
        <pc:picChg chg="add mod">
          <ac:chgData name="hongyu li" userId="de33b3efe854e119" providerId="LiveId" clId="{74D8D68C-BA72-4FE2-84BE-88204A541ADD}" dt="2021-11-28T14:41:27.771" v="1746" actId="1076"/>
          <ac:picMkLst>
            <pc:docMk/>
            <pc:sldMk cId="1234283047" sldId="344"/>
            <ac:picMk id="7" creationId="{E14018E7-ADB0-44B2-8CD4-41D1D9F43043}"/>
          </ac:picMkLst>
        </pc:picChg>
      </pc:sldChg>
      <pc:sldChg chg="addSp modSp add mod">
        <pc:chgData name="hongyu li" userId="de33b3efe854e119" providerId="LiveId" clId="{74D8D68C-BA72-4FE2-84BE-88204A541ADD}" dt="2021-11-28T14:42:23.599" v="1754" actId="14100"/>
        <pc:sldMkLst>
          <pc:docMk/>
          <pc:sldMk cId="1356263027" sldId="345"/>
        </pc:sldMkLst>
        <pc:picChg chg="add mod">
          <ac:chgData name="hongyu li" userId="de33b3efe854e119" providerId="LiveId" clId="{74D8D68C-BA72-4FE2-84BE-88204A541ADD}" dt="2021-11-28T14:42:23.599" v="1754" actId="14100"/>
          <ac:picMkLst>
            <pc:docMk/>
            <pc:sldMk cId="1356263027" sldId="345"/>
            <ac:picMk id="6" creationId="{47C64BB2-C2E1-45F0-937B-1A0E6CC33049}"/>
          </ac:picMkLst>
        </pc:picChg>
        <pc:picChg chg="mod">
          <ac:chgData name="hongyu li" userId="de33b3efe854e119" providerId="LiveId" clId="{74D8D68C-BA72-4FE2-84BE-88204A541ADD}" dt="2021-11-28T14:42:11.457" v="1749" actId="1076"/>
          <ac:picMkLst>
            <pc:docMk/>
            <pc:sldMk cId="1356263027" sldId="345"/>
            <ac:picMk id="7" creationId="{E14018E7-ADB0-44B2-8CD4-41D1D9F43043}"/>
          </ac:picMkLst>
        </pc:picChg>
      </pc:sldChg>
      <pc:sldChg chg="addSp delSp modSp add mod">
        <pc:chgData name="hongyu li" userId="de33b3efe854e119" providerId="LiveId" clId="{74D8D68C-BA72-4FE2-84BE-88204A541ADD}" dt="2021-11-28T14:46:17.790" v="1782" actId="478"/>
        <pc:sldMkLst>
          <pc:docMk/>
          <pc:sldMk cId="1486477737" sldId="346"/>
        </pc:sldMkLst>
        <pc:picChg chg="add mod">
          <ac:chgData name="hongyu li" userId="de33b3efe854e119" providerId="LiveId" clId="{74D8D68C-BA72-4FE2-84BE-88204A541ADD}" dt="2021-11-28T14:43:33.906" v="1759" actId="14100"/>
          <ac:picMkLst>
            <pc:docMk/>
            <pc:sldMk cId="1486477737" sldId="346"/>
            <ac:picMk id="3" creationId="{30AEAD07-CD5A-4497-90DB-7AF08A72B551}"/>
          </ac:picMkLst>
        </pc:picChg>
        <pc:picChg chg="add del">
          <ac:chgData name="hongyu li" userId="de33b3efe854e119" providerId="LiveId" clId="{74D8D68C-BA72-4FE2-84BE-88204A541ADD}" dt="2021-11-28T14:46:17.790" v="1782" actId="478"/>
          <ac:picMkLst>
            <pc:docMk/>
            <pc:sldMk cId="1486477737" sldId="346"/>
            <ac:picMk id="7" creationId="{54681755-FF06-43B8-A0F4-F6F6A0BBF7F7}"/>
          </ac:picMkLst>
        </pc:picChg>
      </pc:sldChg>
      <pc:sldChg chg="addSp delSp modSp add mod">
        <pc:chgData name="hongyu li" userId="de33b3efe854e119" providerId="LiveId" clId="{74D8D68C-BA72-4FE2-84BE-88204A541ADD}" dt="2021-11-28T14:45:42.168" v="1779" actId="1076"/>
        <pc:sldMkLst>
          <pc:docMk/>
          <pc:sldMk cId="1527679522" sldId="347"/>
        </pc:sldMkLst>
        <pc:picChg chg="add mod modCrop">
          <ac:chgData name="hongyu li" userId="de33b3efe854e119" providerId="LiveId" clId="{74D8D68C-BA72-4FE2-84BE-88204A541ADD}" dt="2021-11-28T14:45:42.168" v="1779" actId="1076"/>
          <ac:picMkLst>
            <pc:docMk/>
            <pc:sldMk cId="1527679522" sldId="347"/>
            <ac:picMk id="6" creationId="{3F77FE3B-5009-4F23-A35C-D61100AB1A29}"/>
          </ac:picMkLst>
        </pc:picChg>
        <pc:picChg chg="add del mod">
          <ac:chgData name="hongyu li" userId="de33b3efe854e119" providerId="LiveId" clId="{74D8D68C-BA72-4FE2-84BE-88204A541ADD}" dt="2021-11-28T14:45:35.875" v="1776" actId="478"/>
          <ac:picMkLst>
            <pc:docMk/>
            <pc:sldMk cId="1527679522" sldId="347"/>
            <ac:picMk id="13" creationId="{B36BC8CB-6678-4596-94D8-64163BB2947B}"/>
          </ac:picMkLst>
        </pc:picChg>
      </pc:sldChg>
      <pc:sldChg chg="delSp modSp add mod">
        <pc:chgData name="hongyu li" userId="de33b3efe854e119" providerId="LiveId" clId="{74D8D68C-BA72-4FE2-84BE-88204A541ADD}" dt="2021-11-28T14:45:31.738" v="1775" actId="14100"/>
        <pc:sldMkLst>
          <pc:docMk/>
          <pc:sldMk cId="3556209132" sldId="348"/>
        </pc:sldMkLst>
        <pc:picChg chg="del">
          <ac:chgData name="hongyu li" userId="de33b3efe854e119" providerId="LiveId" clId="{74D8D68C-BA72-4FE2-84BE-88204A541ADD}" dt="2021-11-28T14:45:01.028" v="1767" actId="478"/>
          <ac:picMkLst>
            <pc:docMk/>
            <pc:sldMk cId="3556209132" sldId="348"/>
            <ac:picMk id="6" creationId="{3F77FE3B-5009-4F23-A35C-D61100AB1A29}"/>
          </ac:picMkLst>
        </pc:picChg>
        <pc:picChg chg="mod modCrop">
          <ac:chgData name="hongyu li" userId="de33b3efe854e119" providerId="LiveId" clId="{74D8D68C-BA72-4FE2-84BE-88204A541ADD}" dt="2021-11-28T14:45:31.738" v="1775" actId="14100"/>
          <ac:picMkLst>
            <pc:docMk/>
            <pc:sldMk cId="3556209132" sldId="348"/>
            <ac:picMk id="13" creationId="{B36BC8CB-6678-4596-94D8-64163BB2947B}"/>
          </ac:picMkLst>
        </pc:picChg>
      </pc:sldChg>
      <pc:sldChg chg="addSp delSp modSp add mod">
        <pc:chgData name="hongyu li" userId="de33b3efe854e119" providerId="LiveId" clId="{74D8D68C-BA72-4FE2-84BE-88204A541ADD}" dt="2021-11-28T14:46:50.859" v="1787" actId="478"/>
        <pc:sldMkLst>
          <pc:docMk/>
          <pc:sldMk cId="3793403293" sldId="349"/>
        </pc:sldMkLst>
        <pc:picChg chg="add del">
          <ac:chgData name="hongyu li" userId="de33b3efe854e119" providerId="LiveId" clId="{74D8D68C-BA72-4FE2-84BE-88204A541ADD}" dt="2021-11-28T14:46:50.859" v="1787" actId="478"/>
          <ac:picMkLst>
            <pc:docMk/>
            <pc:sldMk cId="3793403293" sldId="349"/>
            <ac:picMk id="6" creationId="{D84AD1D5-E825-4FDB-AC4B-F47D10934CBF}"/>
          </ac:picMkLst>
        </pc:picChg>
        <pc:picChg chg="mod">
          <ac:chgData name="hongyu li" userId="de33b3efe854e119" providerId="LiveId" clId="{74D8D68C-BA72-4FE2-84BE-88204A541ADD}" dt="2021-11-28T14:46:27.668" v="1784" actId="14100"/>
          <ac:picMkLst>
            <pc:docMk/>
            <pc:sldMk cId="3793403293" sldId="349"/>
            <ac:picMk id="7" creationId="{54681755-FF06-43B8-A0F4-F6F6A0BBF7F7}"/>
          </ac:picMkLst>
        </pc:picChg>
      </pc:sldChg>
      <pc:sldChg chg="modSp add mod">
        <pc:chgData name="hongyu li" userId="de33b3efe854e119" providerId="LiveId" clId="{74D8D68C-BA72-4FE2-84BE-88204A541ADD}" dt="2021-11-28T14:46:58.148" v="1789" actId="14100"/>
        <pc:sldMkLst>
          <pc:docMk/>
          <pc:sldMk cId="3967560450" sldId="350"/>
        </pc:sldMkLst>
        <pc:picChg chg="mod">
          <ac:chgData name="hongyu li" userId="de33b3efe854e119" providerId="LiveId" clId="{74D8D68C-BA72-4FE2-84BE-88204A541ADD}" dt="2021-11-28T14:46:58.148" v="1789" actId="14100"/>
          <ac:picMkLst>
            <pc:docMk/>
            <pc:sldMk cId="3967560450" sldId="350"/>
            <ac:picMk id="6" creationId="{D84AD1D5-E825-4FDB-AC4B-F47D10934CBF}"/>
          </ac:picMkLst>
        </pc:picChg>
      </pc:sldChg>
      <pc:sldChg chg="addSp modSp add mod">
        <pc:chgData name="hongyu li" userId="de33b3efe854e119" providerId="LiveId" clId="{74D8D68C-BA72-4FE2-84BE-88204A541ADD}" dt="2021-11-28T14:48:12.348" v="1793" actId="1076"/>
        <pc:sldMkLst>
          <pc:docMk/>
          <pc:sldMk cId="2346995230" sldId="351"/>
        </pc:sldMkLst>
        <pc:picChg chg="add mod">
          <ac:chgData name="hongyu li" userId="de33b3efe854e119" providerId="LiveId" clId="{74D8D68C-BA72-4FE2-84BE-88204A541ADD}" dt="2021-11-28T14:48:12.348" v="1793" actId="1076"/>
          <ac:picMkLst>
            <pc:docMk/>
            <pc:sldMk cId="2346995230" sldId="351"/>
            <ac:picMk id="6" creationId="{752C5C78-CD48-4C48-ACE8-9A701330F679}"/>
          </ac:picMkLst>
        </pc:picChg>
      </pc:sldChg>
      <pc:sldChg chg="addSp delSp modSp add mod">
        <pc:chgData name="hongyu li" userId="de33b3efe854e119" providerId="LiveId" clId="{74D8D68C-BA72-4FE2-84BE-88204A541ADD}" dt="2021-11-28T14:49:11.648" v="1801" actId="478"/>
        <pc:sldMkLst>
          <pc:docMk/>
          <pc:sldMk cId="3590103552" sldId="352"/>
        </pc:sldMkLst>
        <pc:picChg chg="add mod">
          <ac:chgData name="hongyu li" userId="de33b3efe854e119" providerId="LiveId" clId="{74D8D68C-BA72-4FE2-84BE-88204A541ADD}" dt="2021-11-28T14:48:35.591" v="1798" actId="14100"/>
          <ac:picMkLst>
            <pc:docMk/>
            <pc:sldMk cId="3590103552" sldId="352"/>
            <ac:picMk id="7" creationId="{4D7F462E-A1DC-4816-BBCE-1F98B53AD936}"/>
          </ac:picMkLst>
        </pc:picChg>
        <pc:picChg chg="add del">
          <ac:chgData name="hongyu li" userId="de33b3efe854e119" providerId="LiveId" clId="{74D8D68C-BA72-4FE2-84BE-88204A541ADD}" dt="2021-11-28T14:49:11.648" v="1801" actId="478"/>
          <ac:picMkLst>
            <pc:docMk/>
            <pc:sldMk cId="3590103552" sldId="352"/>
            <ac:picMk id="14" creationId="{6F0EC620-558A-496C-ADF1-B3E128C2D027}"/>
          </ac:picMkLst>
        </pc:picChg>
      </pc:sldChg>
      <pc:sldChg chg="addSp modSp add mod">
        <pc:chgData name="hongyu li" userId="de33b3efe854e119" providerId="LiveId" clId="{74D8D68C-BA72-4FE2-84BE-88204A541ADD}" dt="2021-11-28T14:55:09.463" v="1812" actId="1076"/>
        <pc:sldMkLst>
          <pc:docMk/>
          <pc:sldMk cId="1284493897" sldId="353"/>
        </pc:sldMkLst>
        <pc:picChg chg="add mod">
          <ac:chgData name="hongyu li" userId="de33b3efe854e119" providerId="LiveId" clId="{74D8D68C-BA72-4FE2-84BE-88204A541ADD}" dt="2021-11-28T14:54:31.139" v="1809" actId="1076"/>
          <ac:picMkLst>
            <pc:docMk/>
            <pc:sldMk cId="1284493897" sldId="353"/>
            <ac:picMk id="10" creationId="{204BDC60-14D3-4873-A6C4-6670AE2C1172}"/>
          </ac:picMkLst>
        </pc:picChg>
        <pc:picChg chg="mod">
          <ac:chgData name="hongyu li" userId="de33b3efe854e119" providerId="LiveId" clId="{74D8D68C-BA72-4FE2-84BE-88204A541ADD}" dt="2021-11-28T14:49:22.449" v="1805" actId="1076"/>
          <ac:picMkLst>
            <pc:docMk/>
            <pc:sldMk cId="1284493897" sldId="353"/>
            <ac:picMk id="14" creationId="{6F0EC620-558A-496C-ADF1-B3E128C2D027}"/>
          </ac:picMkLst>
        </pc:picChg>
        <pc:picChg chg="add mod">
          <ac:chgData name="hongyu li" userId="de33b3efe854e119" providerId="LiveId" clId="{74D8D68C-BA72-4FE2-84BE-88204A541ADD}" dt="2021-11-28T14:55:09.463" v="1812" actId="1076"/>
          <ac:picMkLst>
            <pc:docMk/>
            <pc:sldMk cId="1284493897" sldId="353"/>
            <ac:picMk id="16" creationId="{C7A45281-C7E9-42B1-99FB-0001BDA6C601}"/>
          </ac:picMkLst>
        </pc:picChg>
      </pc:sldChg>
      <pc:sldChg chg="add">
        <pc:chgData name="hongyu li" userId="de33b3efe854e119" providerId="LiveId" clId="{74D8D68C-BA72-4FE2-84BE-88204A541ADD}" dt="2021-11-28T14:56:15.458" v="1813"/>
        <pc:sldMkLst>
          <pc:docMk/>
          <pc:sldMk cId="3504565981" sldId="354"/>
        </pc:sldMkLst>
      </pc:sldChg>
      <pc:sldChg chg="new del ord">
        <pc:chgData name="hongyu li" userId="de33b3efe854e119" providerId="LiveId" clId="{74D8D68C-BA72-4FE2-84BE-88204A541ADD}" dt="2021-11-28T14:56:57.304" v="1817" actId="2696"/>
        <pc:sldMkLst>
          <pc:docMk/>
          <pc:sldMk cId="486367499" sldId="355"/>
        </pc:sldMkLst>
      </pc:sldChg>
      <pc:sldChg chg="addSp delSp modSp add mod">
        <pc:chgData name="hongyu li" userId="de33b3efe854e119" providerId="LiveId" clId="{74D8D68C-BA72-4FE2-84BE-88204A541ADD}" dt="2021-11-28T15:03:58.720" v="1851" actId="1076"/>
        <pc:sldMkLst>
          <pc:docMk/>
          <pc:sldMk cId="1725220167" sldId="355"/>
        </pc:sldMkLst>
        <pc:picChg chg="del">
          <ac:chgData name="hongyu li" userId="de33b3efe854e119" providerId="LiveId" clId="{74D8D68C-BA72-4FE2-84BE-88204A541ADD}" dt="2021-11-28T14:58:09.621" v="1826" actId="478"/>
          <ac:picMkLst>
            <pc:docMk/>
            <pc:sldMk cId="1725220167" sldId="355"/>
            <ac:picMk id="3" creationId="{30AEAD07-CD5A-4497-90DB-7AF08A72B551}"/>
          </ac:picMkLst>
        </pc:picChg>
        <pc:picChg chg="del">
          <ac:chgData name="hongyu li" userId="de33b3efe854e119" providerId="LiveId" clId="{74D8D68C-BA72-4FE2-84BE-88204A541ADD}" dt="2021-11-28T14:58:08.184" v="1824" actId="478"/>
          <ac:picMkLst>
            <pc:docMk/>
            <pc:sldMk cId="1725220167" sldId="355"/>
            <ac:picMk id="6" creationId="{752C5C78-CD48-4C48-ACE8-9A701330F679}"/>
          </ac:picMkLst>
        </pc:picChg>
        <pc:picChg chg="del">
          <ac:chgData name="hongyu li" userId="de33b3efe854e119" providerId="LiveId" clId="{74D8D68C-BA72-4FE2-84BE-88204A541ADD}" dt="2021-11-28T14:58:07.513" v="1823" actId="478"/>
          <ac:picMkLst>
            <pc:docMk/>
            <pc:sldMk cId="1725220167" sldId="355"/>
            <ac:picMk id="7" creationId="{4D7F462E-A1DC-4816-BBCE-1F98B53AD936}"/>
          </ac:picMkLst>
        </pc:picChg>
        <pc:picChg chg="del">
          <ac:chgData name="hongyu li" userId="de33b3efe854e119" providerId="LiveId" clId="{74D8D68C-BA72-4FE2-84BE-88204A541ADD}" dt="2021-11-28T15:03:52.510" v="1848" actId="478"/>
          <ac:picMkLst>
            <pc:docMk/>
            <pc:sldMk cId="1725220167" sldId="355"/>
            <ac:picMk id="10" creationId="{204BDC60-14D3-4873-A6C4-6670AE2C1172}"/>
          </ac:picMkLst>
        </pc:picChg>
        <pc:picChg chg="del">
          <ac:chgData name="hongyu li" userId="de33b3efe854e119" providerId="LiveId" clId="{74D8D68C-BA72-4FE2-84BE-88204A541ADD}" dt="2021-11-28T14:58:10.298" v="1827" actId="478"/>
          <ac:picMkLst>
            <pc:docMk/>
            <pc:sldMk cId="1725220167" sldId="355"/>
            <ac:picMk id="12" creationId="{6B0CCF0D-9969-4EB6-B2B7-453E1B3EB15E}"/>
          </ac:picMkLst>
        </pc:picChg>
        <pc:picChg chg="del">
          <ac:chgData name="hongyu li" userId="de33b3efe854e119" providerId="LiveId" clId="{74D8D68C-BA72-4FE2-84BE-88204A541ADD}" dt="2021-11-28T14:58:08.853" v="1825" actId="478"/>
          <ac:picMkLst>
            <pc:docMk/>
            <pc:sldMk cId="1725220167" sldId="355"/>
            <ac:picMk id="13" creationId="{B36BC8CB-6678-4596-94D8-64163BB2947B}"/>
          </ac:picMkLst>
        </pc:picChg>
        <pc:picChg chg="del">
          <ac:chgData name="hongyu li" userId="de33b3efe854e119" providerId="LiveId" clId="{74D8D68C-BA72-4FE2-84BE-88204A541ADD}" dt="2021-11-28T14:58:06.843" v="1822" actId="478"/>
          <ac:picMkLst>
            <pc:docMk/>
            <pc:sldMk cId="1725220167" sldId="355"/>
            <ac:picMk id="14" creationId="{6F0EC620-558A-496C-ADF1-B3E128C2D027}"/>
          </ac:picMkLst>
        </pc:picChg>
        <pc:picChg chg="add del mod">
          <ac:chgData name="hongyu li" userId="de33b3efe854e119" providerId="LiveId" clId="{74D8D68C-BA72-4FE2-84BE-88204A541ADD}" dt="2021-11-28T15:03:53.991" v="1850" actId="478"/>
          <ac:picMkLst>
            <pc:docMk/>
            <pc:sldMk cId="1725220167" sldId="355"/>
            <ac:picMk id="15" creationId="{67E71AF6-3251-4DDC-AB64-776C2739D1D4}"/>
          </ac:picMkLst>
        </pc:picChg>
        <pc:picChg chg="del">
          <ac:chgData name="hongyu li" userId="de33b3efe854e119" providerId="LiveId" clId="{74D8D68C-BA72-4FE2-84BE-88204A541ADD}" dt="2021-11-28T14:58:05.314" v="1821" actId="478"/>
          <ac:picMkLst>
            <pc:docMk/>
            <pc:sldMk cId="1725220167" sldId="355"/>
            <ac:picMk id="16" creationId="{C7A45281-C7E9-42B1-99FB-0001BDA6C601}"/>
          </ac:picMkLst>
        </pc:picChg>
        <pc:picChg chg="add del mod">
          <ac:chgData name="hongyu li" userId="de33b3efe854e119" providerId="LiveId" clId="{74D8D68C-BA72-4FE2-84BE-88204A541ADD}" dt="2021-11-28T15:03:53.214" v="1849" actId="478"/>
          <ac:picMkLst>
            <pc:docMk/>
            <pc:sldMk cId="1725220167" sldId="355"/>
            <ac:picMk id="18" creationId="{D718113C-A6AB-4B61-8F23-65AF7994494B}"/>
          </ac:picMkLst>
        </pc:picChg>
        <pc:picChg chg="add del">
          <ac:chgData name="hongyu li" userId="de33b3efe854e119" providerId="LiveId" clId="{74D8D68C-BA72-4FE2-84BE-88204A541ADD}" dt="2021-11-28T14:59:51.573" v="1837" actId="478"/>
          <ac:picMkLst>
            <pc:docMk/>
            <pc:sldMk cId="1725220167" sldId="355"/>
            <ac:picMk id="20" creationId="{547EC5D5-C2FC-4437-A882-D95688502C88}"/>
          </ac:picMkLst>
        </pc:picChg>
        <pc:picChg chg="add mod">
          <ac:chgData name="hongyu li" userId="de33b3efe854e119" providerId="LiveId" clId="{74D8D68C-BA72-4FE2-84BE-88204A541ADD}" dt="2021-11-28T15:03:58.720" v="1851" actId="1076"/>
          <ac:picMkLst>
            <pc:docMk/>
            <pc:sldMk cId="1725220167" sldId="355"/>
            <ac:picMk id="22" creationId="{A8677EB2-72AA-444E-AEB7-2D48AD96405A}"/>
          </ac:picMkLst>
        </pc:picChg>
        <pc:picChg chg="add mod">
          <ac:chgData name="hongyu li" userId="de33b3efe854e119" providerId="LiveId" clId="{74D8D68C-BA72-4FE2-84BE-88204A541ADD}" dt="2021-11-28T15:03:41.021" v="1846" actId="1076"/>
          <ac:picMkLst>
            <pc:docMk/>
            <pc:sldMk cId="1725220167" sldId="355"/>
            <ac:picMk id="24" creationId="{84CE2E62-3DCB-433B-9D94-48D464FD9EA7}"/>
          </ac:picMkLst>
        </pc:picChg>
      </pc:sldChg>
      <pc:sldChg chg="addSp modSp add mod">
        <pc:chgData name="hongyu li" userId="de33b3efe854e119" providerId="LiveId" clId="{74D8D68C-BA72-4FE2-84BE-88204A541ADD}" dt="2021-11-28T15:10:43.247" v="1874" actId="14100"/>
        <pc:sldMkLst>
          <pc:docMk/>
          <pc:sldMk cId="1628019778" sldId="356"/>
        </pc:sldMkLst>
        <pc:picChg chg="add mod">
          <ac:chgData name="hongyu li" userId="de33b3efe854e119" providerId="LiveId" clId="{74D8D68C-BA72-4FE2-84BE-88204A541ADD}" dt="2021-11-28T15:08:17.910" v="1860" actId="14100"/>
          <ac:picMkLst>
            <pc:docMk/>
            <pc:sldMk cId="1628019778" sldId="356"/>
            <ac:picMk id="3" creationId="{3AE4C99F-40E7-4D2B-96EB-DC4BB9AD88F1}"/>
          </ac:picMkLst>
        </pc:picChg>
        <pc:picChg chg="add mod">
          <ac:chgData name="hongyu li" userId="de33b3efe854e119" providerId="LiveId" clId="{74D8D68C-BA72-4FE2-84BE-88204A541ADD}" dt="2021-11-28T15:10:43.247" v="1874" actId="14100"/>
          <ac:picMkLst>
            <pc:docMk/>
            <pc:sldMk cId="1628019778" sldId="356"/>
            <ac:picMk id="7" creationId="{C644C381-40B1-43A6-A322-A9903FB2C9D4}"/>
          </ac:picMkLst>
        </pc:picChg>
        <pc:picChg chg="mod">
          <ac:chgData name="hongyu li" userId="de33b3efe854e119" providerId="LiveId" clId="{74D8D68C-BA72-4FE2-84BE-88204A541ADD}" dt="2021-11-28T14:59:58.099" v="1839" actId="14100"/>
          <ac:picMkLst>
            <pc:docMk/>
            <pc:sldMk cId="1628019778" sldId="356"/>
            <ac:picMk id="20" creationId="{547EC5D5-C2FC-4437-A882-D95688502C88}"/>
          </ac:picMkLst>
        </pc:picChg>
      </pc:sldChg>
      <pc:sldChg chg="add">
        <pc:chgData name="hongyu li" userId="de33b3efe854e119" providerId="LiveId" clId="{74D8D68C-BA72-4FE2-84BE-88204A541ADD}" dt="2021-11-28T15:03:08.386" v="1840"/>
        <pc:sldMkLst>
          <pc:docMk/>
          <pc:sldMk cId="300043746" sldId="357"/>
        </pc:sldMkLst>
      </pc:sldChg>
      <pc:sldChg chg="delSp add mod ord">
        <pc:chgData name="hongyu li" userId="de33b3efe854e119" providerId="LiveId" clId="{74D8D68C-BA72-4FE2-84BE-88204A541ADD}" dt="2021-11-28T15:08:22.662" v="1861" actId="478"/>
        <pc:sldMkLst>
          <pc:docMk/>
          <pc:sldMk cId="3609508603" sldId="358"/>
        </pc:sldMkLst>
        <pc:picChg chg="del">
          <ac:chgData name="hongyu li" userId="de33b3efe854e119" providerId="LiveId" clId="{74D8D68C-BA72-4FE2-84BE-88204A541ADD}" dt="2021-11-28T15:08:22.662" v="1861" actId="478"/>
          <ac:picMkLst>
            <pc:docMk/>
            <pc:sldMk cId="3609508603" sldId="358"/>
            <ac:picMk id="3" creationId="{3AE4C99F-40E7-4D2B-96EB-DC4BB9AD88F1}"/>
          </ac:picMkLst>
        </pc:picChg>
      </pc:sldChg>
      <pc:sldChg chg="add">
        <pc:chgData name="hongyu li" userId="de33b3efe854e119" providerId="LiveId" clId="{74D8D68C-BA72-4FE2-84BE-88204A541ADD}" dt="2021-11-28T15:08:25.574" v="1862"/>
        <pc:sldMkLst>
          <pc:docMk/>
          <pc:sldMk cId="949348948" sldId="359"/>
        </pc:sldMkLst>
      </pc:sldChg>
      <pc:sldChg chg="addSp modSp add mod ord">
        <pc:chgData name="hongyu li" userId="de33b3efe854e119" providerId="LiveId" clId="{74D8D68C-BA72-4FE2-84BE-88204A541ADD}" dt="2021-11-28T15:09:14.046" v="1870" actId="14100"/>
        <pc:sldMkLst>
          <pc:docMk/>
          <pc:sldMk cId="3429973236" sldId="360"/>
        </pc:sldMkLst>
        <pc:picChg chg="add mod">
          <ac:chgData name="hongyu li" userId="de33b3efe854e119" providerId="LiveId" clId="{74D8D68C-BA72-4FE2-84BE-88204A541ADD}" dt="2021-11-28T15:09:14.046" v="1870" actId="14100"/>
          <ac:picMkLst>
            <pc:docMk/>
            <pc:sldMk cId="3429973236" sldId="360"/>
            <ac:picMk id="6" creationId="{E3E33FAC-EF2A-4C20-B170-79C19DDC75D6}"/>
          </ac:picMkLst>
        </pc:picChg>
      </pc:sldChg>
      <pc:sldChg chg="add">
        <pc:chgData name="hongyu li" userId="de33b3efe854e119" providerId="LiveId" clId="{74D8D68C-BA72-4FE2-84BE-88204A541ADD}" dt="2021-11-28T15:09:20.271" v="1871"/>
        <pc:sldMkLst>
          <pc:docMk/>
          <pc:sldMk cId="1720504791" sldId="361"/>
        </pc:sldMkLst>
      </pc:sldChg>
      <pc:sldChg chg="add ord">
        <pc:chgData name="hongyu li" userId="de33b3efe854e119" providerId="LiveId" clId="{74D8D68C-BA72-4FE2-84BE-88204A541ADD}" dt="2021-11-28T15:10:55.830" v="1877"/>
        <pc:sldMkLst>
          <pc:docMk/>
          <pc:sldMk cId="1903037739" sldId="362"/>
        </pc:sldMkLst>
      </pc:sldChg>
      <pc:sldChg chg="addSp delSp add mod">
        <pc:chgData name="hongyu li" userId="de33b3efe854e119" providerId="LiveId" clId="{74D8D68C-BA72-4FE2-84BE-88204A541ADD}" dt="2021-11-28T15:15:49.378" v="1883" actId="478"/>
        <pc:sldMkLst>
          <pc:docMk/>
          <pc:sldMk cId="4055755330" sldId="363"/>
        </pc:sldMkLst>
        <pc:picChg chg="add del">
          <ac:chgData name="hongyu li" userId="de33b3efe854e119" providerId="LiveId" clId="{74D8D68C-BA72-4FE2-84BE-88204A541ADD}" dt="2021-11-28T15:15:49.378" v="1883" actId="478"/>
          <ac:picMkLst>
            <pc:docMk/>
            <pc:sldMk cId="4055755330" sldId="363"/>
            <ac:picMk id="7" creationId="{F1C557DF-8844-4DD5-BB0C-AEE3B8FF796A}"/>
          </ac:picMkLst>
        </pc:picChg>
      </pc:sldChg>
      <pc:sldChg chg="modSp add mod">
        <pc:chgData name="hongyu li" userId="de33b3efe854e119" providerId="LiveId" clId="{74D8D68C-BA72-4FE2-84BE-88204A541ADD}" dt="2021-11-28T15:15:57.805" v="1886" actId="14100"/>
        <pc:sldMkLst>
          <pc:docMk/>
          <pc:sldMk cId="3355858779" sldId="364"/>
        </pc:sldMkLst>
        <pc:picChg chg="mod">
          <ac:chgData name="hongyu li" userId="de33b3efe854e119" providerId="LiveId" clId="{74D8D68C-BA72-4FE2-84BE-88204A541ADD}" dt="2021-11-28T15:15:57.805" v="1886" actId="14100"/>
          <ac:picMkLst>
            <pc:docMk/>
            <pc:sldMk cId="3355858779" sldId="364"/>
            <ac:picMk id="7" creationId="{F1C557DF-8844-4DD5-BB0C-AEE3B8FF796A}"/>
          </ac:picMkLst>
        </pc:picChg>
      </pc:sldChg>
      <pc:sldChg chg="addSp modSp add mod">
        <pc:chgData name="hongyu li" userId="de33b3efe854e119" providerId="LiveId" clId="{74D8D68C-BA72-4FE2-84BE-88204A541ADD}" dt="2021-11-28T15:24:18.842" v="1902" actId="1076"/>
        <pc:sldMkLst>
          <pc:docMk/>
          <pc:sldMk cId="2852460352" sldId="365"/>
        </pc:sldMkLst>
        <pc:picChg chg="add mod">
          <ac:chgData name="hongyu li" userId="de33b3efe854e119" providerId="LiveId" clId="{74D8D68C-BA72-4FE2-84BE-88204A541ADD}" dt="2021-11-28T15:17:56.873" v="1890" actId="1076"/>
          <ac:picMkLst>
            <pc:docMk/>
            <pc:sldMk cId="2852460352" sldId="365"/>
            <ac:picMk id="12" creationId="{85989518-C544-4C17-A51C-162877CD48D7}"/>
          </ac:picMkLst>
        </pc:picChg>
        <pc:picChg chg="add mod">
          <ac:chgData name="hongyu li" userId="de33b3efe854e119" providerId="LiveId" clId="{74D8D68C-BA72-4FE2-84BE-88204A541ADD}" dt="2021-11-28T15:24:18.842" v="1902" actId="1076"/>
          <ac:picMkLst>
            <pc:docMk/>
            <pc:sldMk cId="2852460352" sldId="365"/>
            <ac:picMk id="14" creationId="{2ED8E30A-7357-4DB6-A190-88F0BB4AC822}"/>
          </ac:picMkLst>
        </pc:picChg>
      </pc:sldChg>
      <pc:sldChg chg="modSp add mod ord">
        <pc:chgData name="hongyu li" userId="de33b3efe854e119" providerId="LiveId" clId="{74D8D68C-BA72-4FE2-84BE-88204A541ADD}" dt="2021-11-28T15:24:49.605" v="1909"/>
        <pc:sldMkLst>
          <pc:docMk/>
          <pc:sldMk cId="3772236555" sldId="366"/>
        </pc:sldMkLst>
        <pc:picChg chg="mod ord">
          <ac:chgData name="hongyu li" userId="de33b3efe854e119" providerId="LiveId" clId="{74D8D68C-BA72-4FE2-84BE-88204A541ADD}" dt="2021-11-28T15:24:42.092" v="1906" actId="1076"/>
          <ac:picMkLst>
            <pc:docMk/>
            <pc:sldMk cId="3772236555" sldId="366"/>
            <ac:picMk id="12" creationId="{85989518-C544-4C17-A51C-162877CD48D7}"/>
          </ac:picMkLst>
        </pc:picChg>
        <pc:picChg chg="mod">
          <ac:chgData name="hongyu li" userId="de33b3efe854e119" providerId="LiveId" clId="{74D8D68C-BA72-4FE2-84BE-88204A541ADD}" dt="2021-11-28T15:24:43.760" v="1907" actId="1076"/>
          <ac:picMkLst>
            <pc:docMk/>
            <pc:sldMk cId="3772236555" sldId="366"/>
            <ac:picMk id="14" creationId="{2ED8E30A-7357-4DB6-A190-88F0BB4AC822}"/>
          </ac:picMkLst>
        </pc:picChg>
      </pc:sldChg>
      <pc:sldChg chg="addSp modSp add mod ord">
        <pc:chgData name="hongyu li" userId="de33b3efe854e119" providerId="LiveId" clId="{74D8D68C-BA72-4FE2-84BE-88204A541ADD}" dt="2021-11-29T08:19:13.976" v="3572" actId="1076"/>
        <pc:sldMkLst>
          <pc:docMk/>
          <pc:sldMk cId="741789342" sldId="367"/>
        </pc:sldMkLst>
        <pc:picChg chg="add mod">
          <ac:chgData name="hongyu li" userId="de33b3efe854e119" providerId="LiveId" clId="{74D8D68C-BA72-4FE2-84BE-88204A541ADD}" dt="2021-11-29T08:19:13.976" v="3572" actId="1076"/>
          <ac:picMkLst>
            <pc:docMk/>
            <pc:sldMk cId="741789342" sldId="367"/>
            <ac:picMk id="13" creationId="{8BF372D2-2CC1-42BD-8A51-5258A9A4F77A}"/>
          </ac:picMkLst>
        </pc:picChg>
        <pc:picChg chg="add mod">
          <ac:chgData name="hongyu li" userId="de33b3efe854e119" providerId="LiveId" clId="{74D8D68C-BA72-4FE2-84BE-88204A541ADD}" dt="2021-11-29T08:19:09.422" v="3571" actId="1076"/>
          <ac:picMkLst>
            <pc:docMk/>
            <pc:sldMk cId="741789342" sldId="367"/>
            <ac:picMk id="17" creationId="{BC40E1D0-E285-4ADD-9711-31AB2B0B6F4F}"/>
          </ac:picMkLst>
        </pc:picChg>
      </pc:sldChg>
      <pc:sldChg chg="add">
        <pc:chgData name="hongyu li" userId="de33b3efe854e119" providerId="LiveId" clId="{74D8D68C-BA72-4FE2-84BE-88204A541ADD}" dt="2021-11-29T01:43:10.605" v="1918"/>
        <pc:sldMkLst>
          <pc:docMk/>
          <pc:sldMk cId="832749318" sldId="368"/>
        </pc:sldMkLst>
      </pc:sldChg>
      <pc:sldChg chg="add">
        <pc:chgData name="hongyu li" userId="de33b3efe854e119" providerId="LiveId" clId="{74D8D68C-BA72-4FE2-84BE-88204A541ADD}" dt="2021-11-29T01:49:04.362" v="1922"/>
        <pc:sldMkLst>
          <pc:docMk/>
          <pc:sldMk cId="1592695209" sldId="369"/>
        </pc:sldMkLst>
      </pc:sldChg>
      <pc:sldChg chg="addSp delSp modSp add mod ord">
        <pc:chgData name="hongyu li" userId="de33b3efe854e119" providerId="LiveId" clId="{74D8D68C-BA72-4FE2-84BE-88204A541ADD}" dt="2021-11-29T02:10:41.183" v="2017" actId="478"/>
        <pc:sldMkLst>
          <pc:docMk/>
          <pc:sldMk cId="3263653689" sldId="370"/>
        </pc:sldMkLst>
        <pc:spChg chg="add del">
          <ac:chgData name="hongyu li" userId="de33b3efe854e119" providerId="LiveId" clId="{74D8D68C-BA72-4FE2-84BE-88204A541ADD}" dt="2021-11-29T02:06:22.247" v="1950" actId="478"/>
          <ac:spMkLst>
            <pc:docMk/>
            <pc:sldMk cId="3263653689" sldId="370"/>
            <ac:spMk id="8" creationId="{7EE10349-A9ED-4A77-ADF7-FDEC6A305D3E}"/>
          </ac:spMkLst>
        </pc:spChg>
        <pc:picChg chg="add mod">
          <ac:chgData name="hongyu li" userId="de33b3efe854e119" providerId="LiveId" clId="{74D8D68C-BA72-4FE2-84BE-88204A541ADD}" dt="2021-11-29T01:52:39.611" v="1947" actId="1076"/>
          <ac:picMkLst>
            <pc:docMk/>
            <pc:sldMk cId="3263653689" sldId="370"/>
            <ac:picMk id="3" creationId="{340FDC20-B822-44C5-A79B-B4C6EF5194B4}"/>
          </ac:picMkLst>
        </pc:picChg>
        <pc:picChg chg="add mod">
          <ac:chgData name="hongyu li" userId="de33b3efe854e119" providerId="LiveId" clId="{74D8D68C-BA72-4FE2-84BE-88204A541ADD}" dt="2021-11-29T01:52:44.829" v="1948" actId="1076"/>
          <ac:picMkLst>
            <pc:docMk/>
            <pc:sldMk cId="3263653689" sldId="370"/>
            <ac:picMk id="5" creationId="{94BEA74D-A9A7-4950-BE2D-7372048E9F6E}"/>
          </ac:picMkLst>
        </pc:picChg>
        <pc:picChg chg="add del">
          <ac:chgData name="hongyu li" userId="de33b3efe854e119" providerId="LiveId" clId="{74D8D68C-BA72-4FE2-84BE-88204A541ADD}" dt="2021-11-29T02:10:41.183" v="2017" actId="478"/>
          <ac:picMkLst>
            <pc:docMk/>
            <pc:sldMk cId="3263653689" sldId="370"/>
            <ac:picMk id="9" creationId="{4041820F-45CA-4C83-9695-D43561F0058A}"/>
          </ac:picMkLst>
        </pc:picChg>
        <pc:picChg chg="del">
          <ac:chgData name="hongyu li" userId="de33b3efe854e119" providerId="LiveId" clId="{74D8D68C-BA72-4FE2-84BE-88204A541ADD}" dt="2021-11-29T01:51:38.937" v="1939" actId="478"/>
          <ac:picMkLst>
            <pc:docMk/>
            <pc:sldMk cId="3263653689" sldId="370"/>
            <ac:picMk id="18" creationId="{20436114-F0E4-489F-B67F-76B1E1D5EFEA}"/>
          </ac:picMkLst>
        </pc:picChg>
      </pc:sldChg>
      <pc:sldChg chg="addSp delSp modSp add mod">
        <pc:chgData name="hongyu li" userId="de33b3efe854e119" providerId="LiveId" clId="{74D8D68C-BA72-4FE2-84BE-88204A541ADD}" dt="2021-11-29T02:06:49.884" v="1958" actId="1076"/>
        <pc:sldMkLst>
          <pc:docMk/>
          <pc:sldMk cId="145944967" sldId="371"/>
        </pc:sldMkLst>
        <pc:spChg chg="add mod">
          <ac:chgData name="hongyu li" userId="de33b3efe854e119" providerId="LiveId" clId="{74D8D68C-BA72-4FE2-84BE-88204A541ADD}" dt="2021-11-29T02:06:38.574" v="1955" actId="1076"/>
          <ac:spMkLst>
            <pc:docMk/>
            <pc:sldMk cId="145944967" sldId="371"/>
            <ac:spMk id="6" creationId="{E7CA18B4-E207-4BB5-B2A6-8C57860A16B7}"/>
          </ac:spMkLst>
        </pc:spChg>
        <pc:picChg chg="del">
          <ac:chgData name="hongyu li" userId="de33b3efe854e119" providerId="LiveId" clId="{74D8D68C-BA72-4FE2-84BE-88204A541ADD}" dt="2021-11-29T02:06:27.150" v="1953" actId="478"/>
          <ac:picMkLst>
            <pc:docMk/>
            <pc:sldMk cId="145944967" sldId="371"/>
            <ac:picMk id="3" creationId="{340FDC20-B822-44C5-A79B-B4C6EF5194B4}"/>
          </ac:picMkLst>
        </pc:picChg>
        <pc:picChg chg="del">
          <ac:chgData name="hongyu li" userId="de33b3efe854e119" providerId="LiveId" clId="{74D8D68C-BA72-4FE2-84BE-88204A541ADD}" dt="2021-11-29T02:06:26.482" v="1952" actId="478"/>
          <ac:picMkLst>
            <pc:docMk/>
            <pc:sldMk cId="145944967" sldId="371"/>
            <ac:picMk id="5" creationId="{94BEA74D-A9A7-4950-BE2D-7372048E9F6E}"/>
          </ac:picMkLst>
        </pc:picChg>
        <pc:picChg chg="add mod">
          <ac:chgData name="hongyu li" userId="de33b3efe854e119" providerId="LiveId" clId="{74D8D68C-BA72-4FE2-84BE-88204A541ADD}" dt="2021-11-29T02:06:49.884" v="1958" actId="1076"/>
          <ac:picMkLst>
            <pc:docMk/>
            <pc:sldMk cId="145944967" sldId="371"/>
            <ac:picMk id="7" creationId="{7D433615-D706-4827-9DE4-A9B4B78DCF53}"/>
          </ac:picMkLst>
        </pc:picChg>
      </pc:sldChg>
      <pc:sldChg chg="addSp delSp modSp add mod">
        <pc:chgData name="hongyu li" userId="de33b3efe854e119" providerId="LiveId" clId="{74D8D68C-BA72-4FE2-84BE-88204A541ADD}" dt="2021-11-29T02:14:17.698" v="2044" actId="14100"/>
        <pc:sldMkLst>
          <pc:docMk/>
          <pc:sldMk cId="3669185257" sldId="372"/>
        </pc:sldMkLst>
        <pc:spChg chg="add mod">
          <ac:chgData name="hongyu li" userId="de33b3efe854e119" providerId="LiveId" clId="{74D8D68C-BA72-4FE2-84BE-88204A541ADD}" dt="2021-11-29T02:14:17.698" v="2044" actId="14100"/>
          <ac:spMkLst>
            <pc:docMk/>
            <pc:sldMk cId="3669185257" sldId="372"/>
            <ac:spMk id="5" creationId="{BD29B881-AD2D-4EE3-AA88-93BA596070D8}"/>
          </ac:spMkLst>
        </pc:spChg>
        <pc:spChg chg="del">
          <ac:chgData name="hongyu li" userId="de33b3efe854e119" providerId="LiveId" clId="{74D8D68C-BA72-4FE2-84BE-88204A541ADD}" dt="2021-11-29T02:07:16.794" v="1963" actId="478"/>
          <ac:spMkLst>
            <pc:docMk/>
            <pc:sldMk cId="3669185257" sldId="372"/>
            <ac:spMk id="6" creationId="{E7CA18B4-E207-4BB5-B2A6-8C57860A16B7}"/>
          </ac:spMkLst>
        </pc:spChg>
        <pc:picChg chg="add mod">
          <ac:chgData name="hongyu li" userId="de33b3efe854e119" providerId="LiveId" clId="{74D8D68C-BA72-4FE2-84BE-88204A541ADD}" dt="2021-11-29T02:07:46.075" v="1968" actId="1076"/>
          <ac:picMkLst>
            <pc:docMk/>
            <pc:sldMk cId="3669185257" sldId="372"/>
            <ac:picMk id="4" creationId="{255E80E2-2D08-4D2E-9C21-9EEBFC231C9B}"/>
          </ac:picMkLst>
        </pc:picChg>
        <pc:picChg chg="del">
          <ac:chgData name="hongyu li" userId="de33b3efe854e119" providerId="LiveId" clId="{74D8D68C-BA72-4FE2-84BE-88204A541ADD}" dt="2021-11-29T02:07:14.825" v="1962" actId="478"/>
          <ac:picMkLst>
            <pc:docMk/>
            <pc:sldMk cId="3669185257" sldId="372"/>
            <ac:picMk id="7" creationId="{7D433615-D706-4827-9DE4-A9B4B78DCF53}"/>
          </ac:picMkLst>
        </pc:picChg>
      </pc:sldChg>
      <pc:sldChg chg="addSp delSp modSp add mod">
        <pc:chgData name="hongyu li" userId="de33b3efe854e119" providerId="LiveId" clId="{74D8D68C-BA72-4FE2-84BE-88204A541ADD}" dt="2021-11-29T02:09:47.948" v="2014" actId="1076"/>
        <pc:sldMkLst>
          <pc:docMk/>
          <pc:sldMk cId="2334233128" sldId="373"/>
        </pc:sldMkLst>
        <pc:spChg chg="del">
          <ac:chgData name="hongyu li" userId="de33b3efe854e119" providerId="LiveId" clId="{74D8D68C-BA72-4FE2-84BE-88204A541ADD}" dt="2021-11-29T02:07:54.617" v="1971" actId="478"/>
          <ac:spMkLst>
            <pc:docMk/>
            <pc:sldMk cId="2334233128" sldId="373"/>
            <ac:spMk id="5" creationId="{BD29B881-AD2D-4EE3-AA88-93BA596070D8}"/>
          </ac:spMkLst>
        </pc:spChg>
        <pc:spChg chg="add mod">
          <ac:chgData name="hongyu li" userId="de33b3efe854e119" providerId="LiveId" clId="{74D8D68C-BA72-4FE2-84BE-88204A541ADD}" dt="2021-11-29T02:08:39.520" v="2009" actId="1076"/>
          <ac:spMkLst>
            <pc:docMk/>
            <pc:sldMk cId="2334233128" sldId="373"/>
            <ac:spMk id="6" creationId="{1A2C40DB-9284-458E-883A-1CF1B0F6799B}"/>
          </ac:spMkLst>
        </pc:spChg>
        <pc:picChg chg="add mod">
          <ac:chgData name="hongyu li" userId="de33b3efe854e119" providerId="LiveId" clId="{74D8D68C-BA72-4FE2-84BE-88204A541ADD}" dt="2021-11-29T02:08:54.207" v="2011" actId="1076"/>
          <ac:picMkLst>
            <pc:docMk/>
            <pc:sldMk cId="2334233128" sldId="373"/>
            <ac:picMk id="3" creationId="{DFB6C803-555E-4DCE-BF3D-AB5326DD1037}"/>
          </ac:picMkLst>
        </pc:picChg>
        <pc:picChg chg="del">
          <ac:chgData name="hongyu li" userId="de33b3efe854e119" providerId="LiveId" clId="{74D8D68C-BA72-4FE2-84BE-88204A541ADD}" dt="2021-11-29T02:07:52.642" v="1970" actId="478"/>
          <ac:picMkLst>
            <pc:docMk/>
            <pc:sldMk cId="2334233128" sldId="373"/>
            <ac:picMk id="4" creationId="{255E80E2-2D08-4D2E-9C21-9EEBFC231C9B}"/>
          </ac:picMkLst>
        </pc:picChg>
        <pc:picChg chg="add mod">
          <ac:chgData name="hongyu li" userId="de33b3efe854e119" providerId="LiveId" clId="{74D8D68C-BA72-4FE2-84BE-88204A541ADD}" dt="2021-11-29T02:08:57.404" v="2012" actId="1076"/>
          <ac:picMkLst>
            <pc:docMk/>
            <pc:sldMk cId="2334233128" sldId="373"/>
            <ac:picMk id="8" creationId="{42EDD654-3D85-4098-BFF7-D6354130DDD1}"/>
          </ac:picMkLst>
        </pc:picChg>
        <pc:picChg chg="add mod">
          <ac:chgData name="hongyu li" userId="de33b3efe854e119" providerId="LiveId" clId="{74D8D68C-BA72-4FE2-84BE-88204A541ADD}" dt="2021-11-29T02:09:47.948" v="2014" actId="1076"/>
          <ac:picMkLst>
            <pc:docMk/>
            <pc:sldMk cId="2334233128" sldId="373"/>
            <ac:picMk id="10" creationId="{3F9ECE9D-3D65-462F-BA80-42F6C7BEE0BB}"/>
          </ac:picMkLst>
        </pc:picChg>
      </pc:sldChg>
      <pc:sldChg chg="addSp modSp add mod">
        <pc:chgData name="hongyu li" userId="de33b3efe854e119" providerId="LiveId" clId="{74D8D68C-BA72-4FE2-84BE-88204A541ADD}" dt="2021-11-29T02:11:30.590" v="2023" actId="1076"/>
        <pc:sldMkLst>
          <pc:docMk/>
          <pc:sldMk cId="1395798704" sldId="374"/>
        </pc:sldMkLst>
        <pc:picChg chg="add mod">
          <ac:chgData name="hongyu li" userId="de33b3efe854e119" providerId="LiveId" clId="{74D8D68C-BA72-4FE2-84BE-88204A541ADD}" dt="2021-11-29T02:11:30.590" v="2023" actId="1076"/>
          <ac:picMkLst>
            <pc:docMk/>
            <pc:sldMk cId="1395798704" sldId="374"/>
            <ac:picMk id="4" creationId="{CE51F2AC-D0AB-4741-93FC-1DD9FE0EDC69}"/>
          </ac:picMkLst>
        </pc:picChg>
        <pc:picChg chg="mod">
          <ac:chgData name="hongyu li" userId="de33b3efe854e119" providerId="LiveId" clId="{74D8D68C-BA72-4FE2-84BE-88204A541ADD}" dt="2021-11-29T02:10:50.951" v="2020" actId="1076"/>
          <ac:picMkLst>
            <pc:docMk/>
            <pc:sldMk cId="1395798704" sldId="374"/>
            <ac:picMk id="9" creationId="{4041820F-45CA-4C83-9695-D43561F0058A}"/>
          </ac:picMkLst>
        </pc:picChg>
      </pc:sldChg>
      <pc:sldChg chg="addSp delSp modSp add mod">
        <pc:chgData name="hongyu li" userId="de33b3efe854e119" providerId="LiveId" clId="{74D8D68C-BA72-4FE2-84BE-88204A541ADD}" dt="2021-11-29T02:12:03.260" v="2029" actId="14100"/>
        <pc:sldMkLst>
          <pc:docMk/>
          <pc:sldMk cId="1977788714" sldId="375"/>
        </pc:sldMkLst>
        <pc:picChg chg="del">
          <ac:chgData name="hongyu li" userId="de33b3efe854e119" providerId="LiveId" clId="{74D8D68C-BA72-4FE2-84BE-88204A541ADD}" dt="2021-11-29T02:11:38.175" v="2025" actId="478"/>
          <ac:picMkLst>
            <pc:docMk/>
            <pc:sldMk cId="1977788714" sldId="375"/>
            <ac:picMk id="4" creationId="{CE51F2AC-D0AB-4741-93FC-1DD9FE0EDC69}"/>
          </ac:picMkLst>
        </pc:picChg>
        <pc:picChg chg="add mod">
          <ac:chgData name="hongyu li" userId="de33b3efe854e119" providerId="LiveId" clId="{74D8D68C-BA72-4FE2-84BE-88204A541ADD}" dt="2021-11-29T02:12:03.260" v="2029" actId="14100"/>
          <ac:picMkLst>
            <pc:docMk/>
            <pc:sldMk cId="1977788714" sldId="375"/>
            <ac:picMk id="6" creationId="{036247A0-B6FC-42C2-AB02-1C16620ACAEF}"/>
          </ac:picMkLst>
        </pc:picChg>
        <pc:picChg chg="del">
          <ac:chgData name="hongyu li" userId="de33b3efe854e119" providerId="LiveId" clId="{74D8D68C-BA72-4FE2-84BE-88204A541ADD}" dt="2021-11-29T02:11:38.759" v="2026" actId="478"/>
          <ac:picMkLst>
            <pc:docMk/>
            <pc:sldMk cId="1977788714" sldId="375"/>
            <ac:picMk id="9" creationId="{4041820F-45CA-4C83-9695-D43561F0058A}"/>
          </ac:picMkLst>
        </pc:picChg>
      </pc:sldChg>
      <pc:sldChg chg="addSp delSp modSp add mod">
        <pc:chgData name="hongyu li" userId="de33b3efe854e119" providerId="LiveId" clId="{74D8D68C-BA72-4FE2-84BE-88204A541ADD}" dt="2021-11-29T02:13:58.600" v="2043" actId="1076"/>
        <pc:sldMkLst>
          <pc:docMk/>
          <pc:sldMk cId="3576078828" sldId="376"/>
        </pc:sldMkLst>
        <pc:spChg chg="mod">
          <ac:chgData name="hongyu li" userId="de33b3efe854e119" providerId="LiveId" clId="{74D8D68C-BA72-4FE2-84BE-88204A541ADD}" dt="2021-11-29T02:13:41.624" v="2037" actId="14100"/>
          <ac:spMkLst>
            <pc:docMk/>
            <pc:sldMk cId="3576078828" sldId="376"/>
            <ac:spMk id="6" creationId="{1A2C40DB-9284-458E-883A-1CF1B0F6799B}"/>
          </ac:spMkLst>
        </pc:spChg>
        <pc:spChg chg="add del">
          <ac:chgData name="hongyu li" userId="de33b3efe854e119" providerId="LiveId" clId="{74D8D68C-BA72-4FE2-84BE-88204A541ADD}" dt="2021-11-29T02:13:34.039" v="2032" actId="22"/>
          <ac:spMkLst>
            <pc:docMk/>
            <pc:sldMk cId="3576078828" sldId="376"/>
            <ac:spMk id="7" creationId="{E2932F2B-E581-45D3-8F20-071873371AF5}"/>
          </ac:spMkLst>
        </pc:spChg>
        <pc:picChg chg="del">
          <ac:chgData name="hongyu li" userId="de33b3efe854e119" providerId="LiveId" clId="{74D8D68C-BA72-4FE2-84BE-88204A541ADD}" dt="2021-11-29T02:13:51.315" v="2038" actId="478"/>
          <ac:picMkLst>
            <pc:docMk/>
            <pc:sldMk cId="3576078828" sldId="376"/>
            <ac:picMk id="3" creationId="{DFB6C803-555E-4DCE-BF3D-AB5326DD1037}"/>
          </ac:picMkLst>
        </pc:picChg>
        <pc:picChg chg="add mod">
          <ac:chgData name="hongyu li" userId="de33b3efe854e119" providerId="LiveId" clId="{74D8D68C-BA72-4FE2-84BE-88204A541ADD}" dt="2021-11-29T02:13:58.600" v="2043" actId="1076"/>
          <ac:picMkLst>
            <pc:docMk/>
            <pc:sldMk cId="3576078828" sldId="376"/>
            <ac:picMk id="5" creationId="{265DFBD6-FD72-4995-BE45-AE5B59514EE8}"/>
          </ac:picMkLst>
        </pc:picChg>
        <pc:picChg chg="del">
          <ac:chgData name="hongyu li" userId="de33b3efe854e119" providerId="LiveId" clId="{74D8D68C-BA72-4FE2-84BE-88204A541ADD}" dt="2021-11-29T02:13:52.202" v="2039" actId="478"/>
          <ac:picMkLst>
            <pc:docMk/>
            <pc:sldMk cId="3576078828" sldId="376"/>
            <ac:picMk id="8" creationId="{42EDD654-3D85-4098-BFF7-D6354130DDD1}"/>
          </ac:picMkLst>
        </pc:picChg>
        <pc:picChg chg="del">
          <ac:chgData name="hongyu li" userId="de33b3efe854e119" providerId="LiveId" clId="{74D8D68C-BA72-4FE2-84BE-88204A541ADD}" dt="2021-11-29T02:13:52.670" v="2040" actId="478"/>
          <ac:picMkLst>
            <pc:docMk/>
            <pc:sldMk cId="3576078828" sldId="376"/>
            <ac:picMk id="10" creationId="{3F9ECE9D-3D65-462F-BA80-42F6C7BEE0BB}"/>
          </ac:picMkLst>
        </pc:picChg>
      </pc:sldChg>
      <pc:sldChg chg="addSp delSp modSp add mod ord">
        <pc:chgData name="hongyu li" userId="de33b3efe854e119" providerId="LiveId" clId="{74D8D68C-BA72-4FE2-84BE-88204A541ADD}" dt="2021-11-29T02:34:47.109" v="2057" actId="1076"/>
        <pc:sldMkLst>
          <pc:docMk/>
          <pc:sldMk cId="710337006" sldId="377"/>
        </pc:sldMkLst>
        <pc:spChg chg="del">
          <ac:chgData name="hongyu li" userId="de33b3efe854e119" providerId="LiveId" clId="{74D8D68C-BA72-4FE2-84BE-88204A541ADD}" dt="2021-11-29T02:34:11.956" v="2047" actId="478"/>
          <ac:spMkLst>
            <pc:docMk/>
            <pc:sldMk cId="710337006" sldId="377"/>
            <ac:spMk id="6" creationId="{1A2C40DB-9284-458E-883A-1CF1B0F6799B}"/>
          </ac:spMkLst>
        </pc:spChg>
        <pc:picChg chg="add mod">
          <ac:chgData name="hongyu li" userId="de33b3efe854e119" providerId="LiveId" clId="{74D8D68C-BA72-4FE2-84BE-88204A541ADD}" dt="2021-11-29T02:34:47.109" v="2057" actId="1076"/>
          <ac:picMkLst>
            <pc:docMk/>
            <pc:sldMk cId="710337006" sldId="377"/>
            <ac:picMk id="3" creationId="{52B071D8-1665-4F4F-8555-3CE73DE10B2D}"/>
          </ac:picMkLst>
        </pc:picChg>
        <pc:picChg chg="del">
          <ac:chgData name="hongyu li" userId="de33b3efe854e119" providerId="LiveId" clId="{74D8D68C-BA72-4FE2-84BE-88204A541ADD}" dt="2021-11-29T02:34:06.004" v="2046" actId="478"/>
          <ac:picMkLst>
            <pc:docMk/>
            <pc:sldMk cId="710337006" sldId="377"/>
            <ac:picMk id="5" creationId="{265DFBD6-FD72-4995-BE45-AE5B59514EE8}"/>
          </ac:picMkLst>
        </pc:picChg>
        <pc:picChg chg="add mod">
          <ac:chgData name="hongyu li" userId="de33b3efe854e119" providerId="LiveId" clId="{74D8D68C-BA72-4FE2-84BE-88204A541ADD}" dt="2021-11-29T02:34:44.424" v="2056" actId="1076"/>
          <ac:picMkLst>
            <pc:docMk/>
            <pc:sldMk cId="710337006" sldId="377"/>
            <ac:picMk id="7" creationId="{614FF8F5-B6B5-47EE-B05F-4D3DA9F12E4B}"/>
          </ac:picMkLst>
        </pc:picChg>
      </pc:sldChg>
      <pc:sldChg chg="addSp delSp modSp add mod">
        <pc:chgData name="hongyu li" userId="de33b3efe854e119" providerId="LiveId" clId="{74D8D68C-BA72-4FE2-84BE-88204A541ADD}" dt="2021-11-29T02:37:47.234" v="2062" actId="14100"/>
        <pc:sldMkLst>
          <pc:docMk/>
          <pc:sldMk cId="2245319308" sldId="378"/>
        </pc:sldMkLst>
        <pc:spChg chg="del">
          <ac:chgData name="hongyu li" userId="de33b3efe854e119" providerId="LiveId" clId="{74D8D68C-BA72-4FE2-84BE-88204A541ADD}" dt="2021-11-29T02:37:36.193" v="2059" actId="478"/>
          <ac:spMkLst>
            <pc:docMk/>
            <pc:sldMk cId="2245319308" sldId="378"/>
            <ac:spMk id="6" creationId="{1A2C40DB-9284-458E-883A-1CF1B0F6799B}"/>
          </ac:spMkLst>
        </pc:spChg>
        <pc:picChg chg="add mod">
          <ac:chgData name="hongyu li" userId="de33b3efe854e119" providerId="LiveId" clId="{74D8D68C-BA72-4FE2-84BE-88204A541ADD}" dt="2021-11-29T02:37:47.234" v="2062" actId="14100"/>
          <ac:picMkLst>
            <pc:docMk/>
            <pc:sldMk cId="2245319308" sldId="378"/>
            <ac:picMk id="4" creationId="{E00E9205-462D-40B7-A675-73475983C349}"/>
          </ac:picMkLst>
        </pc:picChg>
        <pc:picChg chg="del">
          <ac:chgData name="hongyu li" userId="de33b3efe854e119" providerId="LiveId" clId="{74D8D68C-BA72-4FE2-84BE-88204A541ADD}" dt="2021-11-29T02:37:36.193" v="2059" actId="478"/>
          <ac:picMkLst>
            <pc:docMk/>
            <pc:sldMk cId="2245319308" sldId="378"/>
            <ac:picMk id="5" creationId="{265DFBD6-FD72-4995-BE45-AE5B59514EE8}"/>
          </ac:picMkLst>
        </pc:picChg>
      </pc:sldChg>
      <pc:sldChg chg="addSp delSp modSp add mod">
        <pc:chgData name="hongyu li" userId="de33b3efe854e119" providerId="LiveId" clId="{74D8D68C-BA72-4FE2-84BE-88204A541ADD}" dt="2021-11-29T02:56:58.891" v="2327" actId="478"/>
        <pc:sldMkLst>
          <pc:docMk/>
          <pc:sldMk cId="72574702" sldId="379"/>
        </pc:sldMkLst>
        <pc:spChg chg="add mod">
          <ac:chgData name="hongyu li" userId="de33b3efe854e119" providerId="LiveId" clId="{74D8D68C-BA72-4FE2-84BE-88204A541ADD}" dt="2021-11-29T02:51:36.066" v="2220" actId="1076"/>
          <ac:spMkLst>
            <pc:docMk/>
            <pc:sldMk cId="72574702" sldId="379"/>
            <ac:spMk id="3" creationId="{1C32C91D-A8F3-42AC-967E-53F6789A9CDF}"/>
          </ac:spMkLst>
        </pc:spChg>
        <pc:spChg chg="add del mod">
          <ac:chgData name="hongyu li" userId="de33b3efe854e119" providerId="LiveId" clId="{74D8D68C-BA72-4FE2-84BE-88204A541ADD}" dt="2021-11-29T02:50:24.120" v="2163" actId="478"/>
          <ac:spMkLst>
            <pc:docMk/>
            <pc:sldMk cId="72574702" sldId="379"/>
            <ac:spMk id="5" creationId="{30F84D25-0C28-4F50-A80C-A47646494ED8}"/>
          </ac:spMkLst>
        </pc:spChg>
        <pc:spChg chg="add mod">
          <ac:chgData name="hongyu li" userId="de33b3efe854e119" providerId="LiveId" clId="{74D8D68C-BA72-4FE2-84BE-88204A541ADD}" dt="2021-11-29T02:52:35.187" v="2310" actId="20577"/>
          <ac:spMkLst>
            <pc:docMk/>
            <pc:sldMk cId="72574702" sldId="379"/>
            <ac:spMk id="6" creationId="{1EC17899-9BD6-43A8-BD2D-749F2D15C2D1}"/>
          </ac:spMkLst>
        </pc:spChg>
        <pc:spChg chg="add del mod">
          <ac:chgData name="hongyu li" userId="de33b3efe854e119" providerId="LiveId" clId="{74D8D68C-BA72-4FE2-84BE-88204A541ADD}" dt="2021-11-29T02:56:58.891" v="2327" actId="478"/>
          <ac:spMkLst>
            <pc:docMk/>
            <pc:sldMk cId="72574702" sldId="379"/>
            <ac:spMk id="7" creationId="{DEA88B22-D089-49D9-B781-5D384145CA95}"/>
          </ac:spMkLst>
        </pc:spChg>
        <pc:spChg chg="add mod">
          <ac:chgData name="hongyu li" userId="de33b3efe854e119" providerId="LiveId" clId="{74D8D68C-BA72-4FE2-84BE-88204A541ADD}" dt="2021-11-29T02:51:36.066" v="2220" actId="1076"/>
          <ac:spMkLst>
            <pc:docMk/>
            <pc:sldMk cId="72574702" sldId="379"/>
            <ac:spMk id="8" creationId="{DDF99212-905D-41F5-BF34-A2A8D30EBD53}"/>
          </ac:spMkLst>
        </pc:spChg>
        <pc:spChg chg="add mod">
          <ac:chgData name="hongyu li" userId="de33b3efe854e119" providerId="LiveId" clId="{74D8D68C-BA72-4FE2-84BE-88204A541ADD}" dt="2021-11-29T02:52:12.592" v="2281" actId="20577"/>
          <ac:spMkLst>
            <pc:docMk/>
            <pc:sldMk cId="72574702" sldId="379"/>
            <ac:spMk id="9" creationId="{F58EDC69-063E-4FE5-9E7D-51253B8DCBDB}"/>
          </ac:spMkLst>
        </pc:spChg>
        <pc:picChg chg="del">
          <ac:chgData name="hongyu li" userId="de33b3efe854e119" providerId="LiveId" clId="{74D8D68C-BA72-4FE2-84BE-88204A541ADD}" dt="2021-11-29T02:49:18.189" v="2064" actId="478"/>
          <ac:picMkLst>
            <pc:docMk/>
            <pc:sldMk cId="72574702" sldId="379"/>
            <ac:picMk id="4" creationId="{E00E9205-462D-40B7-A675-73475983C349}"/>
          </ac:picMkLst>
        </pc:picChg>
      </pc:sldChg>
      <pc:sldChg chg="addSp delSp modSp add mod">
        <pc:chgData name="hongyu li" userId="de33b3efe854e119" providerId="LiveId" clId="{74D8D68C-BA72-4FE2-84BE-88204A541ADD}" dt="2021-11-29T03:00:09.848" v="2523" actId="207"/>
        <pc:sldMkLst>
          <pc:docMk/>
          <pc:sldMk cId="1654692661" sldId="380"/>
        </pc:sldMkLst>
        <pc:spChg chg="add mod">
          <ac:chgData name="hongyu li" userId="de33b3efe854e119" providerId="LiveId" clId="{74D8D68C-BA72-4FE2-84BE-88204A541ADD}" dt="2021-11-29T03:00:09.848" v="2523" actId="207"/>
          <ac:spMkLst>
            <pc:docMk/>
            <pc:sldMk cId="1654692661" sldId="380"/>
            <ac:spMk id="7" creationId="{0E2ADE38-CE92-4800-9CB3-2466E88E2F8A}"/>
          </ac:spMkLst>
        </pc:spChg>
        <pc:spChg chg="del">
          <ac:chgData name="hongyu li" userId="de33b3efe854e119" providerId="LiveId" clId="{74D8D68C-BA72-4FE2-84BE-88204A541ADD}" dt="2021-11-29T02:57:06.978" v="2329" actId="478"/>
          <ac:spMkLst>
            <pc:docMk/>
            <pc:sldMk cId="1654692661" sldId="380"/>
            <ac:spMk id="8" creationId="{DDF99212-905D-41F5-BF34-A2A8D30EBD53}"/>
          </ac:spMkLst>
        </pc:spChg>
        <pc:spChg chg="del">
          <ac:chgData name="hongyu li" userId="de33b3efe854e119" providerId="LiveId" clId="{74D8D68C-BA72-4FE2-84BE-88204A541ADD}" dt="2021-11-29T02:57:09.163" v="2330" actId="478"/>
          <ac:spMkLst>
            <pc:docMk/>
            <pc:sldMk cId="1654692661" sldId="380"/>
            <ac:spMk id="9" creationId="{F58EDC69-063E-4FE5-9E7D-51253B8DCBDB}"/>
          </ac:spMkLst>
        </pc:spChg>
      </pc:sldChg>
      <pc:sldChg chg="addSp modSp add mod">
        <pc:chgData name="hongyu li" userId="de33b3efe854e119" providerId="LiveId" clId="{74D8D68C-BA72-4FE2-84BE-88204A541ADD}" dt="2021-11-29T03:27:55.012" v="2580" actId="20577"/>
        <pc:sldMkLst>
          <pc:docMk/>
          <pc:sldMk cId="2913854871" sldId="381"/>
        </pc:sldMkLst>
        <pc:spChg chg="add mod">
          <ac:chgData name="hongyu li" userId="de33b3efe854e119" providerId="LiveId" clId="{74D8D68C-BA72-4FE2-84BE-88204A541ADD}" dt="2021-11-29T03:27:55.012" v="2580" actId="20577"/>
          <ac:spMkLst>
            <pc:docMk/>
            <pc:sldMk cId="2913854871" sldId="381"/>
            <ac:spMk id="5" creationId="{69CC1028-A27E-4E10-9FAB-C12FAAED3E21}"/>
          </ac:spMkLst>
        </pc:spChg>
      </pc:sldChg>
      <pc:sldChg chg="addSp delSp modSp add mod ord">
        <pc:chgData name="hongyu li" userId="de33b3efe854e119" providerId="LiveId" clId="{74D8D68C-BA72-4FE2-84BE-88204A541ADD}" dt="2021-11-29T03:29:39.572" v="2672" actId="20577"/>
        <pc:sldMkLst>
          <pc:docMk/>
          <pc:sldMk cId="2588378124" sldId="382"/>
        </pc:sldMkLst>
        <pc:spChg chg="add mod">
          <ac:chgData name="hongyu li" userId="de33b3efe854e119" providerId="LiveId" clId="{74D8D68C-BA72-4FE2-84BE-88204A541ADD}" dt="2021-11-29T03:29:39.572" v="2672" actId="20577"/>
          <ac:spMkLst>
            <pc:docMk/>
            <pc:sldMk cId="2588378124" sldId="382"/>
            <ac:spMk id="6" creationId="{33DF0011-2C91-4790-9BCE-56912A8596DA}"/>
          </ac:spMkLst>
        </pc:spChg>
        <pc:spChg chg="del">
          <ac:chgData name="hongyu li" userId="de33b3efe854e119" providerId="LiveId" clId="{74D8D68C-BA72-4FE2-84BE-88204A541ADD}" dt="2021-11-29T03:29:08.304" v="2584" actId="478"/>
          <ac:spMkLst>
            <pc:docMk/>
            <pc:sldMk cId="2588378124" sldId="382"/>
            <ac:spMk id="20" creationId="{76D3A542-F0A2-4687-9CCB-11D8EA74E77C}"/>
          </ac:spMkLst>
        </pc:spChg>
        <pc:picChg chg="del">
          <ac:chgData name="hongyu li" userId="de33b3efe854e119" providerId="LiveId" clId="{74D8D68C-BA72-4FE2-84BE-88204A541ADD}" dt="2021-11-29T03:29:08.304" v="2584" actId="478"/>
          <ac:picMkLst>
            <pc:docMk/>
            <pc:sldMk cId="2588378124" sldId="382"/>
            <ac:picMk id="18" creationId="{20436114-F0E4-489F-B67F-76B1E1D5EFEA}"/>
          </ac:picMkLst>
        </pc:picChg>
        <pc:picChg chg="del">
          <ac:chgData name="hongyu li" userId="de33b3efe854e119" providerId="LiveId" clId="{74D8D68C-BA72-4FE2-84BE-88204A541ADD}" dt="2021-11-29T03:29:08.304" v="2584" actId="478"/>
          <ac:picMkLst>
            <pc:docMk/>
            <pc:sldMk cId="2588378124" sldId="382"/>
            <ac:picMk id="22" creationId="{F93F034D-9AF0-4C41-B9B2-AB099AA52D3B}"/>
          </ac:picMkLst>
        </pc:picChg>
        <pc:picChg chg="del">
          <ac:chgData name="hongyu li" userId="de33b3efe854e119" providerId="LiveId" clId="{74D8D68C-BA72-4FE2-84BE-88204A541ADD}" dt="2021-11-29T03:29:08.304" v="2584" actId="478"/>
          <ac:picMkLst>
            <pc:docMk/>
            <pc:sldMk cId="2588378124" sldId="382"/>
            <ac:picMk id="24" creationId="{FE5E2102-CE79-494F-A724-4F893D64AC0B}"/>
          </ac:picMkLst>
        </pc:picChg>
      </pc:sldChg>
      <pc:sldChg chg="addSp delSp modSp add mod ord">
        <pc:chgData name="hongyu li" userId="de33b3efe854e119" providerId="LiveId" clId="{74D8D68C-BA72-4FE2-84BE-88204A541ADD}" dt="2021-11-29T03:39:18.703" v="2735" actId="1076"/>
        <pc:sldMkLst>
          <pc:docMk/>
          <pc:sldMk cId="2294597417" sldId="383"/>
        </pc:sldMkLst>
        <pc:spChg chg="del">
          <ac:chgData name="hongyu li" userId="de33b3efe854e119" providerId="LiveId" clId="{74D8D68C-BA72-4FE2-84BE-88204A541ADD}" dt="2021-11-29T03:37:10.119" v="2684" actId="478"/>
          <ac:spMkLst>
            <pc:docMk/>
            <pc:sldMk cId="2294597417" sldId="383"/>
            <ac:spMk id="4" creationId="{6773CC77-A9CB-4791-B2CF-FF8C1EC1C024}"/>
          </ac:spMkLst>
        </pc:spChg>
        <pc:spChg chg="del">
          <ac:chgData name="hongyu li" userId="de33b3efe854e119" providerId="LiveId" clId="{74D8D68C-BA72-4FE2-84BE-88204A541ADD}" dt="2021-11-29T03:37:10.119" v="2684" actId="478"/>
          <ac:spMkLst>
            <pc:docMk/>
            <pc:sldMk cId="2294597417" sldId="383"/>
            <ac:spMk id="5" creationId="{BD13C3BE-45D9-461B-BC69-F520C940F822}"/>
          </ac:spMkLst>
        </pc:spChg>
        <pc:spChg chg="del">
          <ac:chgData name="hongyu li" userId="de33b3efe854e119" providerId="LiveId" clId="{74D8D68C-BA72-4FE2-84BE-88204A541ADD}" dt="2021-11-29T03:37:10.119" v="2684" actId="478"/>
          <ac:spMkLst>
            <pc:docMk/>
            <pc:sldMk cId="2294597417" sldId="383"/>
            <ac:spMk id="8" creationId="{DADD7AED-E8C3-4DE2-9C11-D80267526E4D}"/>
          </ac:spMkLst>
        </pc:spChg>
        <pc:spChg chg="del">
          <ac:chgData name="hongyu li" userId="de33b3efe854e119" providerId="LiveId" clId="{74D8D68C-BA72-4FE2-84BE-88204A541ADD}" dt="2021-11-29T03:37:10.119" v="2684" actId="478"/>
          <ac:spMkLst>
            <pc:docMk/>
            <pc:sldMk cId="2294597417" sldId="383"/>
            <ac:spMk id="9" creationId="{11784310-A69C-41A7-AC29-104E23330217}"/>
          </ac:spMkLst>
        </pc:spChg>
        <pc:spChg chg="del">
          <ac:chgData name="hongyu li" userId="de33b3efe854e119" providerId="LiveId" clId="{74D8D68C-BA72-4FE2-84BE-88204A541ADD}" dt="2021-11-29T03:37:10.119" v="2684" actId="478"/>
          <ac:spMkLst>
            <pc:docMk/>
            <pc:sldMk cId="2294597417" sldId="383"/>
            <ac:spMk id="11" creationId="{5424E836-41EA-47A6-B020-FB995DDE5DAF}"/>
          </ac:spMkLst>
        </pc:spChg>
        <pc:spChg chg="add mod">
          <ac:chgData name="hongyu li" userId="de33b3efe854e119" providerId="LiveId" clId="{74D8D68C-BA72-4FE2-84BE-88204A541ADD}" dt="2021-11-29T03:38:41.927" v="2729" actId="20577"/>
          <ac:spMkLst>
            <pc:docMk/>
            <pc:sldMk cId="2294597417" sldId="383"/>
            <ac:spMk id="19" creationId="{B9E9F051-D53E-4D14-9AD2-4F26A7CB023A}"/>
          </ac:spMkLst>
        </pc:spChg>
        <pc:spChg chg="add del mod">
          <ac:chgData name="hongyu li" userId="de33b3efe854e119" providerId="LiveId" clId="{74D8D68C-BA72-4FE2-84BE-88204A541ADD}" dt="2021-11-29T03:38:57.916" v="2731" actId="478"/>
          <ac:spMkLst>
            <pc:docMk/>
            <pc:sldMk cId="2294597417" sldId="383"/>
            <ac:spMk id="21" creationId="{E45BEDEF-AA96-47A1-8F27-313F47541E6C}"/>
          </ac:spMkLst>
        </pc:spChg>
        <pc:spChg chg="add mod">
          <ac:chgData name="hongyu li" userId="de33b3efe854e119" providerId="LiveId" clId="{74D8D68C-BA72-4FE2-84BE-88204A541ADD}" dt="2021-11-29T03:39:18.703" v="2735" actId="1076"/>
          <ac:spMkLst>
            <pc:docMk/>
            <pc:sldMk cId="2294597417" sldId="383"/>
            <ac:spMk id="23" creationId="{C2B1F789-D190-4646-89B0-6A7B57EFB1AD}"/>
          </ac:spMkLst>
        </pc:sp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3" creationId="{3AE4C99F-40E7-4D2B-96EB-DC4BB9AD88F1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6" creationId="{E3E33FAC-EF2A-4C20-B170-79C19DDC75D6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7" creationId="{F1C557DF-8844-4DD5-BB0C-AEE3B8FF796A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0" creationId="{204BDC60-14D3-4873-A6C4-6670AE2C1172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2" creationId="{85989518-C544-4C17-A51C-162877CD48D7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3" creationId="{8BF372D2-2CC1-42BD-8A51-5258A9A4F77A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4" creationId="{2ED8E30A-7357-4DB6-A190-88F0BB4AC822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5" creationId="{67E71AF6-3251-4DDC-AB64-776C2739D1D4}"/>
          </ac:picMkLst>
        </pc:picChg>
        <pc:picChg chg="add mod">
          <ac:chgData name="hongyu li" userId="de33b3efe854e119" providerId="LiveId" clId="{74D8D68C-BA72-4FE2-84BE-88204A541ADD}" dt="2021-11-29T03:39:04.389" v="2733" actId="1076"/>
          <ac:picMkLst>
            <pc:docMk/>
            <pc:sldMk cId="2294597417" sldId="383"/>
            <ac:picMk id="16" creationId="{549EABDF-6EC7-4B6B-96B4-8395370A5D4F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7" creationId="{BC40E1D0-E285-4ADD-9711-31AB2B0B6F4F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18" creationId="{D718113C-A6AB-4B61-8F23-65AF7994494B}"/>
          </ac:picMkLst>
        </pc:picChg>
        <pc:picChg chg="del">
          <ac:chgData name="hongyu li" userId="de33b3efe854e119" providerId="LiveId" clId="{74D8D68C-BA72-4FE2-84BE-88204A541ADD}" dt="2021-11-29T03:37:10.119" v="2684" actId="478"/>
          <ac:picMkLst>
            <pc:docMk/>
            <pc:sldMk cId="2294597417" sldId="383"/>
            <ac:picMk id="20" creationId="{547EC5D5-C2FC-4437-A882-D95688502C88}"/>
          </ac:picMkLst>
        </pc:picChg>
      </pc:sldChg>
      <pc:sldChg chg="addSp delSp modSp add mod">
        <pc:chgData name="hongyu li" userId="de33b3efe854e119" providerId="LiveId" clId="{74D8D68C-BA72-4FE2-84BE-88204A541ADD}" dt="2021-11-29T03:43:58.346" v="2827" actId="1076"/>
        <pc:sldMkLst>
          <pc:docMk/>
          <pc:sldMk cId="1494993588" sldId="384"/>
        </pc:sldMkLst>
        <pc:spChg chg="add del mod">
          <ac:chgData name="hongyu li" userId="de33b3efe854e119" providerId="LiveId" clId="{74D8D68C-BA72-4FE2-84BE-88204A541ADD}" dt="2021-11-29T03:42:54.074" v="2743" actId="478"/>
          <ac:spMkLst>
            <pc:docMk/>
            <pc:sldMk cId="1494993588" sldId="384"/>
            <ac:spMk id="7" creationId="{96DBB565-6F5B-4FA6-86BC-4647DC18E82B}"/>
          </ac:spMkLst>
        </pc:spChg>
        <pc:spChg chg="add mod">
          <ac:chgData name="hongyu li" userId="de33b3efe854e119" providerId="LiveId" clId="{74D8D68C-BA72-4FE2-84BE-88204A541ADD}" dt="2021-11-29T03:43:58.346" v="2827" actId="1076"/>
          <ac:spMkLst>
            <pc:docMk/>
            <pc:sldMk cId="1494993588" sldId="384"/>
            <ac:spMk id="8" creationId="{5A8F80B3-237A-40E2-8288-491CC0026287}"/>
          </ac:spMkLst>
        </pc:spChg>
        <pc:picChg chg="add mod">
          <ac:chgData name="hongyu li" userId="de33b3efe854e119" providerId="LiveId" clId="{74D8D68C-BA72-4FE2-84BE-88204A541ADD}" dt="2021-11-29T03:40:39.720" v="2740" actId="1076"/>
          <ac:picMkLst>
            <pc:docMk/>
            <pc:sldMk cId="1494993588" sldId="384"/>
            <ac:picMk id="3" creationId="{ADC9EABE-4C50-48F7-A38F-6EE03F6E361E}"/>
          </ac:picMkLst>
        </pc:picChg>
        <pc:picChg chg="del">
          <ac:chgData name="hongyu li" userId="de33b3efe854e119" providerId="LiveId" clId="{74D8D68C-BA72-4FE2-84BE-88204A541ADD}" dt="2021-11-29T03:39:53.256" v="2737" actId="478"/>
          <ac:picMkLst>
            <pc:docMk/>
            <pc:sldMk cId="1494993588" sldId="384"/>
            <ac:picMk id="16" creationId="{549EABDF-6EC7-4B6B-96B4-8395370A5D4F}"/>
          </ac:picMkLst>
        </pc:picChg>
      </pc:sldChg>
      <pc:sldChg chg="addSp delSp modSp add mod">
        <pc:chgData name="hongyu li" userId="de33b3efe854e119" providerId="LiveId" clId="{74D8D68C-BA72-4FE2-84BE-88204A541ADD}" dt="2021-11-29T03:45:49.570" v="2965" actId="20577"/>
        <pc:sldMkLst>
          <pc:docMk/>
          <pc:sldMk cId="620515094" sldId="385"/>
        </pc:sldMkLst>
        <pc:spChg chg="add del mod">
          <ac:chgData name="hongyu li" userId="de33b3efe854e119" providerId="LiveId" clId="{74D8D68C-BA72-4FE2-84BE-88204A541ADD}" dt="2021-11-29T03:45:49.570" v="2965" actId="20577"/>
          <ac:spMkLst>
            <pc:docMk/>
            <pc:sldMk cId="620515094" sldId="385"/>
            <ac:spMk id="8" creationId="{5A8F80B3-237A-40E2-8288-491CC0026287}"/>
          </ac:spMkLst>
        </pc:spChg>
        <pc:picChg chg="del">
          <ac:chgData name="hongyu li" userId="de33b3efe854e119" providerId="LiveId" clId="{74D8D68C-BA72-4FE2-84BE-88204A541ADD}" dt="2021-11-29T03:44:19.296" v="2829" actId="478"/>
          <ac:picMkLst>
            <pc:docMk/>
            <pc:sldMk cId="620515094" sldId="385"/>
            <ac:picMk id="3" creationId="{ADC9EABE-4C50-48F7-A38F-6EE03F6E361E}"/>
          </ac:picMkLst>
        </pc:picChg>
        <pc:picChg chg="add mod">
          <ac:chgData name="hongyu li" userId="de33b3efe854e119" providerId="LiveId" clId="{74D8D68C-BA72-4FE2-84BE-88204A541ADD}" dt="2021-11-29T03:44:22.289" v="2831" actId="1076"/>
          <ac:picMkLst>
            <pc:docMk/>
            <pc:sldMk cId="620515094" sldId="385"/>
            <ac:picMk id="4" creationId="{1B6DA4E6-C27B-428D-A355-63514F031E0B}"/>
          </ac:picMkLst>
        </pc:picChg>
        <pc:picChg chg="add mod">
          <ac:chgData name="hongyu li" userId="de33b3efe854e119" providerId="LiveId" clId="{74D8D68C-BA72-4FE2-84BE-88204A541ADD}" dt="2021-11-29T03:44:34.420" v="2833" actId="1076"/>
          <ac:picMkLst>
            <pc:docMk/>
            <pc:sldMk cId="620515094" sldId="385"/>
            <ac:picMk id="6" creationId="{148FDEA5-7DD1-4A1C-B335-D1A1818913D9}"/>
          </ac:picMkLst>
        </pc:picChg>
      </pc:sldChg>
      <pc:sldChg chg="addSp delSp modSp add mod">
        <pc:chgData name="hongyu li" userId="de33b3efe854e119" providerId="LiveId" clId="{74D8D68C-BA72-4FE2-84BE-88204A541ADD}" dt="2021-11-29T03:54:51.634" v="3051" actId="1076"/>
        <pc:sldMkLst>
          <pc:docMk/>
          <pc:sldMk cId="737343684" sldId="386"/>
        </pc:sldMkLst>
        <pc:spChg chg="del">
          <ac:chgData name="hongyu li" userId="de33b3efe854e119" providerId="LiveId" clId="{74D8D68C-BA72-4FE2-84BE-88204A541ADD}" dt="2021-11-29T03:47:40.258" v="2969" actId="478"/>
          <ac:spMkLst>
            <pc:docMk/>
            <pc:sldMk cId="737343684" sldId="386"/>
            <ac:spMk id="8" creationId="{5A8F80B3-237A-40E2-8288-491CC0026287}"/>
          </ac:spMkLst>
        </pc:spChg>
        <pc:spChg chg="add mod">
          <ac:chgData name="hongyu li" userId="de33b3efe854e119" providerId="LiveId" clId="{74D8D68C-BA72-4FE2-84BE-88204A541ADD}" dt="2021-11-29T03:53:23.645" v="3049" actId="20577"/>
          <ac:spMkLst>
            <pc:docMk/>
            <pc:sldMk cId="737343684" sldId="386"/>
            <ac:spMk id="9" creationId="{C41B4FC4-3661-4874-858E-EC6F8DF82F71}"/>
          </ac:spMkLst>
        </pc:spChg>
        <pc:picChg chg="add">
          <ac:chgData name="hongyu li" userId="de33b3efe854e119" providerId="LiveId" clId="{74D8D68C-BA72-4FE2-84BE-88204A541ADD}" dt="2021-11-29T03:47:55.804" v="2970" actId="22"/>
          <ac:picMkLst>
            <pc:docMk/>
            <pc:sldMk cId="737343684" sldId="386"/>
            <ac:picMk id="3" creationId="{E7427C9F-9E90-46EF-9DA2-A752800AF713}"/>
          </ac:picMkLst>
        </pc:picChg>
        <pc:picChg chg="del">
          <ac:chgData name="hongyu li" userId="de33b3efe854e119" providerId="LiveId" clId="{74D8D68C-BA72-4FE2-84BE-88204A541ADD}" dt="2021-11-29T03:47:37.865" v="2967" actId="478"/>
          <ac:picMkLst>
            <pc:docMk/>
            <pc:sldMk cId="737343684" sldId="386"/>
            <ac:picMk id="4" creationId="{1B6DA4E6-C27B-428D-A355-63514F031E0B}"/>
          </ac:picMkLst>
        </pc:picChg>
        <pc:picChg chg="del">
          <ac:chgData name="hongyu li" userId="de33b3efe854e119" providerId="LiveId" clId="{74D8D68C-BA72-4FE2-84BE-88204A541ADD}" dt="2021-11-29T03:47:38.495" v="2968" actId="478"/>
          <ac:picMkLst>
            <pc:docMk/>
            <pc:sldMk cId="737343684" sldId="386"/>
            <ac:picMk id="6" creationId="{148FDEA5-7DD1-4A1C-B335-D1A1818913D9}"/>
          </ac:picMkLst>
        </pc:picChg>
        <pc:picChg chg="add mod">
          <ac:chgData name="hongyu li" userId="de33b3efe854e119" providerId="LiveId" clId="{74D8D68C-BA72-4FE2-84BE-88204A541ADD}" dt="2021-11-29T03:54:51.634" v="3051" actId="1076"/>
          <ac:picMkLst>
            <pc:docMk/>
            <pc:sldMk cId="737343684" sldId="386"/>
            <ac:picMk id="7" creationId="{996A701B-38E9-4EE8-AB7E-6B18306D7ACB}"/>
          </ac:picMkLst>
        </pc:picChg>
      </pc:sldChg>
      <pc:sldChg chg="addSp delSp modSp add mod">
        <pc:chgData name="hongyu li" userId="de33b3efe854e119" providerId="LiveId" clId="{74D8D68C-BA72-4FE2-84BE-88204A541ADD}" dt="2021-11-29T04:03:52.102" v="3187"/>
        <pc:sldMkLst>
          <pc:docMk/>
          <pc:sldMk cId="1808846715" sldId="387"/>
        </pc:sldMkLst>
        <pc:spChg chg="del">
          <ac:chgData name="hongyu li" userId="de33b3efe854e119" providerId="LiveId" clId="{74D8D68C-BA72-4FE2-84BE-88204A541ADD}" dt="2021-11-29T03:55:44.281" v="3053" actId="478"/>
          <ac:spMkLst>
            <pc:docMk/>
            <pc:sldMk cId="1808846715" sldId="387"/>
            <ac:spMk id="9" creationId="{C41B4FC4-3661-4874-858E-EC6F8DF82F71}"/>
          </ac:spMkLst>
        </pc:spChg>
        <pc:spChg chg="add mod">
          <ac:chgData name="hongyu li" userId="de33b3efe854e119" providerId="LiveId" clId="{74D8D68C-BA72-4FE2-84BE-88204A541ADD}" dt="2021-11-29T04:03:52.102" v="3187"/>
          <ac:spMkLst>
            <pc:docMk/>
            <pc:sldMk cId="1808846715" sldId="387"/>
            <ac:spMk id="10" creationId="{53C105B7-644A-4805-96D1-AA1E25AF1D54}"/>
          </ac:spMkLst>
        </pc:spChg>
        <pc:picChg chg="del">
          <ac:chgData name="hongyu li" userId="de33b3efe854e119" providerId="LiveId" clId="{74D8D68C-BA72-4FE2-84BE-88204A541ADD}" dt="2021-11-29T03:55:46.474" v="3054" actId="478"/>
          <ac:picMkLst>
            <pc:docMk/>
            <pc:sldMk cId="1808846715" sldId="387"/>
            <ac:picMk id="3" creationId="{E7427C9F-9E90-46EF-9DA2-A752800AF713}"/>
          </ac:picMkLst>
        </pc:picChg>
        <pc:picChg chg="add">
          <ac:chgData name="hongyu li" userId="de33b3efe854e119" providerId="LiveId" clId="{74D8D68C-BA72-4FE2-84BE-88204A541ADD}" dt="2021-11-29T03:55:57.715" v="3055" actId="22"/>
          <ac:picMkLst>
            <pc:docMk/>
            <pc:sldMk cId="1808846715" sldId="387"/>
            <ac:picMk id="4" creationId="{78527C9F-0E9A-4606-97DF-9D355726B32C}"/>
          </ac:picMkLst>
        </pc:picChg>
        <pc:picChg chg="del">
          <ac:chgData name="hongyu li" userId="de33b3efe854e119" providerId="LiveId" clId="{74D8D68C-BA72-4FE2-84BE-88204A541ADD}" dt="2021-11-29T03:55:44.281" v="3053" actId="478"/>
          <ac:picMkLst>
            <pc:docMk/>
            <pc:sldMk cId="1808846715" sldId="387"/>
            <ac:picMk id="7" creationId="{996A701B-38E9-4EE8-AB7E-6B18306D7ACB}"/>
          </ac:picMkLst>
        </pc:picChg>
      </pc:sldChg>
      <pc:sldChg chg="addSp delSp modSp add mod">
        <pc:chgData name="hongyu li" userId="de33b3efe854e119" providerId="LiveId" clId="{74D8D68C-BA72-4FE2-84BE-88204A541ADD}" dt="2021-11-29T04:07:36.683" v="3238" actId="20577"/>
        <pc:sldMkLst>
          <pc:docMk/>
          <pc:sldMk cId="1043419092" sldId="388"/>
        </pc:sldMkLst>
        <pc:spChg chg="add mod">
          <ac:chgData name="hongyu li" userId="de33b3efe854e119" providerId="LiveId" clId="{74D8D68C-BA72-4FE2-84BE-88204A541ADD}" dt="2021-11-29T04:07:36.683" v="3238" actId="20577"/>
          <ac:spMkLst>
            <pc:docMk/>
            <pc:sldMk cId="1043419092" sldId="388"/>
            <ac:spMk id="9" creationId="{FFA8CD82-2E9B-4A6A-A7AE-CEB9A2FBEDD9}"/>
          </ac:spMkLst>
        </pc:spChg>
        <pc:spChg chg="del">
          <ac:chgData name="hongyu li" userId="de33b3efe854e119" providerId="LiveId" clId="{74D8D68C-BA72-4FE2-84BE-88204A541ADD}" dt="2021-11-29T04:04:11.567" v="3189" actId="478"/>
          <ac:spMkLst>
            <pc:docMk/>
            <pc:sldMk cId="1043419092" sldId="388"/>
            <ac:spMk id="10" creationId="{53C105B7-644A-4805-96D1-AA1E25AF1D54}"/>
          </ac:spMkLst>
        </pc:spChg>
        <pc:picChg chg="add mod">
          <ac:chgData name="hongyu li" userId="de33b3efe854e119" providerId="LiveId" clId="{74D8D68C-BA72-4FE2-84BE-88204A541ADD}" dt="2021-11-29T04:06:56.270" v="3194" actId="1076"/>
          <ac:picMkLst>
            <pc:docMk/>
            <pc:sldMk cId="1043419092" sldId="388"/>
            <ac:picMk id="3" creationId="{BB1E7F57-C1C3-41CF-835A-29F0D57EC77B}"/>
          </ac:picMkLst>
        </pc:picChg>
        <pc:picChg chg="del">
          <ac:chgData name="hongyu li" userId="de33b3efe854e119" providerId="LiveId" clId="{74D8D68C-BA72-4FE2-84BE-88204A541ADD}" dt="2021-11-29T04:04:09.413" v="3188" actId="478"/>
          <ac:picMkLst>
            <pc:docMk/>
            <pc:sldMk cId="1043419092" sldId="388"/>
            <ac:picMk id="4" creationId="{78527C9F-0E9A-4606-97DF-9D355726B32C}"/>
          </ac:picMkLst>
        </pc:picChg>
        <pc:picChg chg="add del mod">
          <ac:chgData name="hongyu li" userId="de33b3efe854e119" providerId="LiveId" clId="{74D8D68C-BA72-4FE2-84BE-88204A541ADD}" dt="2021-11-29T04:06:59.039" v="3196"/>
          <ac:picMkLst>
            <pc:docMk/>
            <pc:sldMk cId="1043419092" sldId="388"/>
            <ac:picMk id="8" creationId="{FDE8AEB8-7B12-4E8D-B2D4-18DC11F0DAD6}"/>
          </ac:picMkLst>
        </pc:picChg>
      </pc:sldChg>
      <pc:sldChg chg="addSp delSp modSp add mod">
        <pc:chgData name="hongyu li" userId="de33b3efe854e119" providerId="LiveId" clId="{74D8D68C-BA72-4FE2-84BE-88204A541ADD}" dt="2021-11-29T04:08:03.753" v="3243" actId="1076"/>
        <pc:sldMkLst>
          <pc:docMk/>
          <pc:sldMk cId="2213106992" sldId="389"/>
        </pc:sldMkLst>
        <pc:spChg chg="del">
          <ac:chgData name="hongyu li" userId="de33b3efe854e119" providerId="LiveId" clId="{74D8D68C-BA72-4FE2-84BE-88204A541ADD}" dt="2021-11-29T04:08:00.593" v="3241" actId="478"/>
          <ac:spMkLst>
            <pc:docMk/>
            <pc:sldMk cId="2213106992" sldId="389"/>
            <ac:spMk id="9" creationId="{FFA8CD82-2E9B-4A6A-A7AE-CEB9A2FBEDD9}"/>
          </ac:spMkLst>
        </pc:spChg>
        <pc:picChg chg="del">
          <ac:chgData name="hongyu li" userId="de33b3efe854e119" providerId="LiveId" clId="{74D8D68C-BA72-4FE2-84BE-88204A541ADD}" dt="2021-11-29T04:07:57.628" v="3240" actId="478"/>
          <ac:picMkLst>
            <pc:docMk/>
            <pc:sldMk cId="2213106992" sldId="389"/>
            <ac:picMk id="3" creationId="{BB1E7F57-C1C3-41CF-835A-29F0D57EC77B}"/>
          </ac:picMkLst>
        </pc:picChg>
        <pc:picChg chg="add mod">
          <ac:chgData name="hongyu li" userId="de33b3efe854e119" providerId="LiveId" clId="{74D8D68C-BA72-4FE2-84BE-88204A541ADD}" dt="2021-11-29T04:08:03.753" v="3243" actId="1076"/>
          <ac:picMkLst>
            <pc:docMk/>
            <pc:sldMk cId="2213106992" sldId="389"/>
            <ac:picMk id="4" creationId="{EBC62982-EE0F-48E6-836D-90ECA269B02F}"/>
          </ac:picMkLst>
        </pc:picChg>
      </pc:sldChg>
      <pc:sldChg chg="addSp delSp modSp add mod">
        <pc:chgData name="hongyu li" userId="de33b3efe854e119" providerId="LiveId" clId="{74D8D68C-BA72-4FE2-84BE-88204A541ADD}" dt="2021-11-29T04:11:16.968" v="3249" actId="22"/>
        <pc:sldMkLst>
          <pc:docMk/>
          <pc:sldMk cId="2205456616" sldId="390"/>
        </pc:sldMkLst>
        <pc:picChg chg="add mod">
          <ac:chgData name="hongyu li" userId="de33b3efe854e119" providerId="LiveId" clId="{74D8D68C-BA72-4FE2-84BE-88204A541ADD}" dt="2021-11-29T04:08:28.171" v="3247" actId="1076"/>
          <ac:picMkLst>
            <pc:docMk/>
            <pc:sldMk cId="2205456616" sldId="390"/>
            <ac:picMk id="3" creationId="{A787A04B-7965-4675-840E-4A630BFAEC52}"/>
          </ac:picMkLst>
        </pc:picChg>
        <pc:picChg chg="del">
          <ac:chgData name="hongyu li" userId="de33b3efe854e119" providerId="LiveId" clId="{74D8D68C-BA72-4FE2-84BE-88204A541ADD}" dt="2021-11-29T04:08:10.609" v="3245" actId="478"/>
          <ac:picMkLst>
            <pc:docMk/>
            <pc:sldMk cId="2205456616" sldId="390"/>
            <ac:picMk id="4" creationId="{EBC62982-EE0F-48E6-836D-90ECA269B02F}"/>
          </ac:picMkLst>
        </pc:picChg>
        <pc:picChg chg="add del">
          <ac:chgData name="hongyu li" userId="de33b3efe854e119" providerId="LiveId" clId="{74D8D68C-BA72-4FE2-84BE-88204A541ADD}" dt="2021-11-29T04:11:16.968" v="3249" actId="22"/>
          <ac:picMkLst>
            <pc:docMk/>
            <pc:sldMk cId="2205456616" sldId="390"/>
            <ac:picMk id="6" creationId="{01C3D2C5-5CBA-4621-8060-B756DA8DE3C9}"/>
          </ac:picMkLst>
        </pc:picChg>
      </pc:sldChg>
      <pc:sldChg chg="addSp delSp modSp add mod">
        <pc:chgData name="hongyu li" userId="de33b3efe854e119" providerId="LiveId" clId="{74D8D68C-BA72-4FE2-84BE-88204A541ADD}" dt="2021-11-29T06:07:31.776" v="3392" actId="1076"/>
        <pc:sldMkLst>
          <pc:docMk/>
          <pc:sldMk cId="3946349424" sldId="391"/>
        </pc:sldMkLst>
        <pc:spChg chg="add mod">
          <ac:chgData name="hongyu li" userId="de33b3efe854e119" providerId="LiveId" clId="{74D8D68C-BA72-4FE2-84BE-88204A541ADD}" dt="2021-11-29T04:13:22.861" v="3283" actId="20577"/>
          <ac:spMkLst>
            <pc:docMk/>
            <pc:sldMk cId="3946349424" sldId="391"/>
            <ac:spMk id="7" creationId="{879D022D-9552-4256-AEF8-13A5E2769729}"/>
          </ac:spMkLst>
        </pc:spChg>
        <pc:picChg chg="del">
          <ac:chgData name="hongyu li" userId="de33b3efe854e119" providerId="LiveId" clId="{74D8D68C-BA72-4FE2-84BE-88204A541ADD}" dt="2021-11-29T04:11:21.414" v="3251" actId="478"/>
          <ac:picMkLst>
            <pc:docMk/>
            <pc:sldMk cId="3946349424" sldId="391"/>
            <ac:picMk id="3" creationId="{A787A04B-7965-4675-840E-4A630BFAEC52}"/>
          </ac:picMkLst>
        </pc:picChg>
        <pc:picChg chg="add mod">
          <ac:chgData name="hongyu li" userId="de33b3efe854e119" providerId="LiveId" clId="{74D8D68C-BA72-4FE2-84BE-88204A541ADD}" dt="2021-11-29T04:11:36.560" v="3255" actId="1076"/>
          <ac:picMkLst>
            <pc:docMk/>
            <pc:sldMk cId="3946349424" sldId="391"/>
            <ac:picMk id="4" creationId="{1B2EA994-3B7C-4782-AB4B-79FE6CDB9589}"/>
          </ac:picMkLst>
        </pc:picChg>
        <pc:picChg chg="add mod">
          <ac:chgData name="hongyu li" userId="de33b3efe854e119" providerId="LiveId" clId="{74D8D68C-BA72-4FE2-84BE-88204A541ADD}" dt="2021-11-29T06:07:31.776" v="3392" actId="1076"/>
          <ac:picMkLst>
            <pc:docMk/>
            <pc:sldMk cId="3946349424" sldId="391"/>
            <ac:picMk id="6" creationId="{00CD2ACD-EC49-4A65-A6C8-3664AB31C0A8}"/>
          </ac:picMkLst>
        </pc:picChg>
      </pc:sldChg>
      <pc:sldChg chg="addSp delSp modSp add mod">
        <pc:chgData name="hongyu li" userId="de33b3efe854e119" providerId="LiveId" clId="{74D8D68C-BA72-4FE2-84BE-88204A541ADD}" dt="2021-11-29T05:36:26.052" v="3333" actId="478"/>
        <pc:sldMkLst>
          <pc:docMk/>
          <pc:sldMk cId="964686508" sldId="392"/>
        </pc:sldMkLst>
        <pc:spChg chg="del">
          <ac:chgData name="hongyu li" userId="de33b3efe854e119" providerId="LiveId" clId="{74D8D68C-BA72-4FE2-84BE-88204A541ADD}" dt="2021-11-29T04:14:02.834" v="3286" actId="478"/>
          <ac:spMkLst>
            <pc:docMk/>
            <pc:sldMk cId="964686508" sldId="392"/>
            <ac:spMk id="7" creationId="{879D022D-9552-4256-AEF8-13A5E2769729}"/>
          </ac:spMkLst>
        </pc:spChg>
        <pc:picChg chg="add del">
          <ac:chgData name="hongyu li" userId="de33b3efe854e119" providerId="LiveId" clId="{74D8D68C-BA72-4FE2-84BE-88204A541ADD}" dt="2021-11-29T04:14:18.807" v="3288" actId="478"/>
          <ac:picMkLst>
            <pc:docMk/>
            <pc:sldMk cId="964686508" sldId="392"/>
            <ac:picMk id="3" creationId="{F5EC0B2B-0BDF-481E-B7C4-E2C2361C7CC6}"/>
          </ac:picMkLst>
        </pc:picChg>
        <pc:picChg chg="del">
          <ac:chgData name="hongyu li" userId="de33b3efe854e119" providerId="LiveId" clId="{74D8D68C-BA72-4FE2-84BE-88204A541ADD}" dt="2021-11-29T04:13:56.765" v="3285" actId="478"/>
          <ac:picMkLst>
            <pc:docMk/>
            <pc:sldMk cId="964686508" sldId="392"/>
            <ac:picMk id="4" creationId="{1B2EA994-3B7C-4782-AB4B-79FE6CDB9589}"/>
          </ac:picMkLst>
        </pc:picChg>
        <pc:picChg chg="add mod">
          <ac:chgData name="hongyu li" userId="de33b3efe854e119" providerId="LiveId" clId="{74D8D68C-BA72-4FE2-84BE-88204A541ADD}" dt="2021-11-29T04:14:35.245" v="3291" actId="1076"/>
          <ac:picMkLst>
            <pc:docMk/>
            <pc:sldMk cId="964686508" sldId="392"/>
            <ac:picMk id="6" creationId="{5E6D5399-C0C1-48C7-9681-D48757B7C862}"/>
          </ac:picMkLst>
        </pc:picChg>
        <pc:picChg chg="add del">
          <ac:chgData name="hongyu li" userId="de33b3efe854e119" providerId="LiveId" clId="{74D8D68C-BA72-4FE2-84BE-88204A541ADD}" dt="2021-11-29T04:16:40.632" v="3293" actId="478"/>
          <ac:picMkLst>
            <pc:docMk/>
            <pc:sldMk cId="964686508" sldId="392"/>
            <ac:picMk id="9" creationId="{E4A8F1F7-A89C-41D7-8F2A-B975138924B3}"/>
          </ac:picMkLst>
        </pc:picChg>
        <pc:picChg chg="add del">
          <ac:chgData name="hongyu li" userId="de33b3efe854e119" providerId="LiveId" clId="{74D8D68C-BA72-4FE2-84BE-88204A541ADD}" dt="2021-11-29T05:36:26.052" v="3333" actId="478"/>
          <ac:picMkLst>
            <pc:docMk/>
            <pc:sldMk cId="964686508" sldId="392"/>
            <ac:picMk id="11" creationId="{F0849E7E-A8ED-40EC-89E6-77F95A4730EA}"/>
          </ac:picMkLst>
        </pc:picChg>
      </pc:sldChg>
      <pc:sldChg chg="addSp delSp modSp add mod">
        <pc:chgData name="hongyu li" userId="de33b3efe854e119" providerId="LiveId" clId="{74D8D68C-BA72-4FE2-84BE-88204A541ADD}" dt="2021-11-29T04:46:54.354" v="3299" actId="22"/>
        <pc:sldMkLst>
          <pc:docMk/>
          <pc:sldMk cId="860659654" sldId="393"/>
        </pc:sldMkLst>
        <pc:picChg chg="add mod">
          <ac:chgData name="hongyu li" userId="de33b3efe854e119" providerId="LiveId" clId="{74D8D68C-BA72-4FE2-84BE-88204A541ADD}" dt="2021-11-29T04:16:55.920" v="3297" actId="1076"/>
          <ac:picMkLst>
            <pc:docMk/>
            <pc:sldMk cId="860659654" sldId="393"/>
            <ac:picMk id="3" creationId="{30992A5C-B8D2-4F50-9CBD-7FC0AD0FE2DD}"/>
          </ac:picMkLst>
        </pc:picChg>
        <pc:picChg chg="add del">
          <ac:chgData name="hongyu li" userId="de33b3efe854e119" providerId="LiveId" clId="{74D8D68C-BA72-4FE2-84BE-88204A541ADD}" dt="2021-11-29T04:46:54.354" v="3299" actId="22"/>
          <ac:picMkLst>
            <pc:docMk/>
            <pc:sldMk cId="860659654" sldId="393"/>
            <ac:picMk id="5" creationId="{09E2FB61-BA60-438F-B3AF-E29424066EC2}"/>
          </ac:picMkLst>
        </pc:picChg>
        <pc:picChg chg="del">
          <ac:chgData name="hongyu li" userId="de33b3efe854e119" providerId="LiveId" clId="{74D8D68C-BA72-4FE2-84BE-88204A541ADD}" dt="2021-11-29T04:16:43.982" v="3295" actId="478"/>
          <ac:picMkLst>
            <pc:docMk/>
            <pc:sldMk cId="860659654" sldId="393"/>
            <ac:picMk id="6" creationId="{5E6D5399-C0C1-48C7-9681-D48757B7C862}"/>
          </ac:picMkLst>
        </pc:picChg>
      </pc:sldChg>
      <pc:sldChg chg="addSp delSp modSp add mod">
        <pc:chgData name="hongyu li" userId="de33b3efe854e119" providerId="LiveId" clId="{74D8D68C-BA72-4FE2-84BE-88204A541ADD}" dt="2021-11-29T04:47:45.131" v="3306" actId="478"/>
        <pc:sldMkLst>
          <pc:docMk/>
          <pc:sldMk cId="726887793" sldId="394"/>
        </pc:sldMkLst>
        <pc:picChg chg="del">
          <ac:chgData name="hongyu li" userId="de33b3efe854e119" providerId="LiveId" clId="{74D8D68C-BA72-4FE2-84BE-88204A541ADD}" dt="2021-11-29T04:47:20.243" v="3301" actId="478"/>
          <ac:picMkLst>
            <pc:docMk/>
            <pc:sldMk cId="726887793" sldId="394"/>
            <ac:picMk id="3" creationId="{30992A5C-B8D2-4F50-9CBD-7FC0AD0FE2DD}"/>
          </ac:picMkLst>
        </pc:picChg>
        <pc:picChg chg="add mod">
          <ac:chgData name="hongyu li" userId="de33b3efe854e119" providerId="LiveId" clId="{74D8D68C-BA72-4FE2-84BE-88204A541ADD}" dt="2021-11-29T04:47:23.380" v="3303" actId="1076"/>
          <ac:picMkLst>
            <pc:docMk/>
            <pc:sldMk cId="726887793" sldId="394"/>
            <ac:picMk id="4" creationId="{176A3934-C9F3-4956-AECA-63206F14F212}"/>
          </ac:picMkLst>
        </pc:picChg>
        <pc:picChg chg="add del">
          <ac:chgData name="hongyu li" userId="de33b3efe854e119" providerId="LiveId" clId="{74D8D68C-BA72-4FE2-84BE-88204A541ADD}" dt="2021-11-29T04:47:45.131" v="3306" actId="478"/>
          <ac:picMkLst>
            <pc:docMk/>
            <pc:sldMk cId="726887793" sldId="394"/>
            <ac:picMk id="6" creationId="{83C14F99-8F8F-4F2A-9E5F-BF0D7E71EF95}"/>
          </ac:picMkLst>
        </pc:picChg>
      </pc:sldChg>
      <pc:sldChg chg="add">
        <pc:chgData name="hongyu li" userId="de33b3efe854e119" providerId="LiveId" clId="{74D8D68C-BA72-4FE2-84BE-88204A541ADD}" dt="2021-11-29T04:47:42.849" v="3305"/>
        <pc:sldMkLst>
          <pc:docMk/>
          <pc:sldMk cId="396884634" sldId="395"/>
        </pc:sldMkLst>
      </pc:sldChg>
      <pc:sldChg chg="addSp delSp modSp add mod">
        <pc:chgData name="hongyu li" userId="de33b3efe854e119" providerId="LiveId" clId="{74D8D68C-BA72-4FE2-84BE-88204A541ADD}" dt="2021-11-29T08:58:13.416" v="3573" actId="1076"/>
        <pc:sldMkLst>
          <pc:docMk/>
          <pc:sldMk cId="2686473834" sldId="396"/>
        </pc:sldMkLst>
        <pc:picChg chg="add mod">
          <ac:chgData name="hongyu li" userId="de33b3efe854e119" providerId="LiveId" clId="{74D8D68C-BA72-4FE2-84BE-88204A541ADD}" dt="2021-11-29T08:58:13.416" v="3573" actId="1076"/>
          <ac:picMkLst>
            <pc:docMk/>
            <pc:sldMk cId="2686473834" sldId="396"/>
            <ac:picMk id="3" creationId="{11DB0FE2-4FAA-44CE-9A9F-F5CE208FBBB0}"/>
          </ac:picMkLst>
        </pc:picChg>
        <pc:picChg chg="del">
          <ac:chgData name="hongyu li" userId="de33b3efe854e119" providerId="LiveId" clId="{74D8D68C-BA72-4FE2-84BE-88204A541ADD}" dt="2021-11-29T04:50:53.909" v="3308" actId="478"/>
          <ac:picMkLst>
            <pc:docMk/>
            <pc:sldMk cId="2686473834" sldId="396"/>
            <ac:picMk id="6" creationId="{83C14F99-8F8F-4F2A-9E5F-BF0D7E71EF95}"/>
          </ac:picMkLst>
        </pc:picChg>
      </pc:sldChg>
      <pc:sldChg chg="addSp delSp modSp add mod">
        <pc:chgData name="hongyu li" userId="de33b3efe854e119" providerId="LiveId" clId="{74D8D68C-BA72-4FE2-84BE-88204A541ADD}" dt="2021-11-29T05:34:49.123" v="3320" actId="478"/>
        <pc:sldMkLst>
          <pc:docMk/>
          <pc:sldMk cId="3289116564" sldId="397"/>
        </pc:sldMkLst>
        <pc:picChg chg="del">
          <ac:chgData name="hongyu li" userId="de33b3efe854e119" providerId="LiveId" clId="{74D8D68C-BA72-4FE2-84BE-88204A541ADD}" dt="2021-11-29T05:32:16.429" v="3313" actId="478"/>
          <ac:picMkLst>
            <pc:docMk/>
            <pc:sldMk cId="3289116564" sldId="397"/>
            <ac:picMk id="3" creationId="{11DB0FE2-4FAA-44CE-9A9F-F5CE208FBBB0}"/>
          </ac:picMkLst>
        </pc:picChg>
        <pc:picChg chg="del">
          <ac:chgData name="hongyu li" userId="de33b3efe854e119" providerId="LiveId" clId="{74D8D68C-BA72-4FE2-84BE-88204A541ADD}" dt="2021-11-29T05:32:22.164" v="3314" actId="478"/>
          <ac:picMkLst>
            <pc:docMk/>
            <pc:sldMk cId="3289116564" sldId="397"/>
            <ac:picMk id="4" creationId="{176A3934-C9F3-4956-AECA-63206F14F212}"/>
          </ac:picMkLst>
        </pc:picChg>
        <pc:picChg chg="add mod">
          <ac:chgData name="hongyu li" userId="de33b3efe854e119" providerId="LiveId" clId="{74D8D68C-BA72-4FE2-84BE-88204A541ADD}" dt="2021-11-29T05:34:11.809" v="3317" actId="1076"/>
          <ac:picMkLst>
            <pc:docMk/>
            <pc:sldMk cId="3289116564" sldId="397"/>
            <ac:picMk id="5" creationId="{7E84B371-E477-45AA-9BC2-F29A5EBA86E6}"/>
          </ac:picMkLst>
        </pc:picChg>
        <pc:picChg chg="add del">
          <ac:chgData name="hongyu li" userId="de33b3efe854e119" providerId="LiveId" clId="{74D8D68C-BA72-4FE2-84BE-88204A541ADD}" dt="2021-11-29T05:34:49.123" v="3320" actId="478"/>
          <ac:picMkLst>
            <pc:docMk/>
            <pc:sldMk cId="3289116564" sldId="397"/>
            <ac:picMk id="7" creationId="{1150572F-72E9-46F2-9900-08C550028B0B}"/>
          </ac:picMkLst>
        </pc:picChg>
      </pc:sldChg>
      <pc:sldChg chg="addSp delSp modSp add mod">
        <pc:chgData name="hongyu li" userId="de33b3efe854e119" providerId="LiveId" clId="{74D8D68C-BA72-4FE2-84BE-88204A541ADD}" dt="2021-11-29T05:35:21.617" v="3325" actId="478"/>
        <pc:sldMkLst>
          <pc:docMk/>
          <pc:sldMk cId="4000530848" sldId="398"/>
        </pc:sldMkLst>
        <pc:picChg chg="add del">
          <ac:chgData name="hongyu li" userId="de33b3efe854e119" providerId="LiveId" clId="{74D8D68C-BA72-4FE2-84BE-88204A541ADD}" dt="2021-11-29T05:35:21.617" v="3325" actId="478"/>
          <ac:picMkLst>
            <pc:docMk/>
            <pc:sldMk cId="4000530848" sldId="398"/>
            <ac:picMk id="3" creationId="{DC7FD90A-528F-46B6-8C07-E3344CE8D8C4}"/>
          </ac:picMkLst>
        </pc:picChg>
        <pc:picChg chg="mod">
          <ac:chgData name="hongyu li" userId="de33b3efe854e119" providerId="LiveId" clId="{74D8D68C-BA72-4FE2-84BE-88204A541ADD}" dt="2021-11-29T05:34:56.668" v="3322" actId="1076"/>
          <ac:picMkLst>
            <pc:docMk/>
            <pc:sldMk cId="4000530848" sldId="398"/>
            <ac:picMk id="7" creationId="{1150572F-72E9-46F2-9900-08C550028B0B}"/>
          </ac:picMkLst>
        </pc:picChg>
      </pc:sldChg>
      <pc:sldChg chg="addSp delSp modSp add mod">
        <pc:chgData name="hongyu li" userId="de33b3efe854e119" providerId="LiveId" clId="{74D8D68C-BA72-4FE2-84BE-88204A541ADD}" dt="2021-11-29T05:35:45.721" v="3329" actId="478"/>
        <pc:sldMkLst>
          <pc:docMk/>
          <pc:sldMk cId="54765213" sldId="399"/>
        </pc:sldMkLst>
        <pc:picChg chg="mod">
          <ac:chgData name="hongyu li" userId="de33b3efe854e119" providerId="LiveId" clId="{74D8D68C-BA72-4FE2-84BE-88204A541ADD}" dt="2021-11-29T05:35:28.115" v="3326" actId="1076"/>
          <ac:picMkLst>
            <pc:docMk/>
            <pc:sldMk cId="54765213" sldId="399"/>
            <ac:picMk id="3" creationId="{DC7FD90A-528F-46B6-8C07-E3344CE8D8C4}"/>
          </ac:picMkLst>
        </pc:picChg>
        <pc:picChg chg="add del">
          <ac:chgData name="hongyu li" userId="de33b3efe854e119" providerId="LiveId" clId="{74D8D68C-BA72-4FE2-84BE-88204A541ADD}" dt="2021-11-29T05:35:45.721" v="3329" actId="478"/>
          <ac:picMkLst>
            <pc:docMk/>
            <pc:sldMk cId="54765213" sldId="399"/>
            <ac:picMk id="4" creationId="{7F8E4E8D-E77C-4924-9B99-8687EC9A4552}"/>
          </ac:picMkLst>
        </pc:picChg>
      </pc:sldChg>
      <pc:sldChg chg="modSp add mod">
        <pc:chgData name="hongyu li" userId="de33b3efe854e119" providerId="LiveId" clId="{74D8D68C-BA72-4FE2-84BE-88204A541ADD}" dt="2021-11-29T05:35:51.796" v="3330" actId="1076"/>
        <pc:sldMkLst>
          <pc:docMk/>
          <pc:sldMk cId="3792276838" sldId="400"/>
        </pc:sldMkLst>
        <pc:picChg chg="mod">
          <ac:chgData name="hongyu li" userId="de33b3efe854e119" providerId="LiveId" clId="{74D8D68C-BA72-4FE2-84BE-88204A541ADD}" dt="2021-11-29T05:35:51.796" v="3330" actId="1076"/>
          <ac:picMkLst>
            <pc:docMk/>
            <pc:sldMk cId="3792276838" sldId="400"/>
            <ac:picMk id="4" creationId="{7F8E4E8D-E77C-4924-9B99-8687EC9A4552}"/>
          </ac:picMkLst>
        </pc:picChg>
      </pc:sldChg>
      <pc:sldChg chg="modSp add mod">
        <pc:chgData name="hongyu li" userId="de33b3efe854e119" providerId="LiveId" clId="{74D8D68C-BA72-4FE2-84BE-88204A541ADD}" dt="2021-11-29T05:36:34.591" v="3335" actId="1076"/>
        <pc:sldMkLst>
          <pc:docMk/>
          <pc:sldMk cId="1514176533" sldId="401"/>
        </pc:sldMkLst>
        <pc:picChg chg="mod">
          <ac:chgData name="hongyu li" userId="de33b3efe854e119" providerId="LiveId" clId="{74D8D68C-BA72-4FE2-84BE-88204A541ADD}" dt="2021-11-29T05:36:34.591" v="3335" actId="1076"/>
          <ac:picMkLst>
            <pc:docMk/>
            <pc:sldMk cId="1514176533" sldId="401"/>
            <ac:picMk id="11" creationId="{F0849E7E-A8ED-40EC-89E6-77F95A4730EA}"/>
          </ac:picMkLst>
        </pc:picChg>
      </pc:sldChg>
      <pc:sldChg chg="addSp delSp modSp add mod">
        <pc:chgData name="hongyu li" userId="de33b3efe854e119" providerId="LiveId" clId="{74D8D68C-BA72-4FE2-84BE-88204A541ADD}" dt="2021-11-29T05:57:03.166" v="3345" actId="478"/>
        <pc:sldMkLst>
          <pc:docMk/>
          <pc:sldMk cId="2209963527" sldId="402"/>
        </pc:sldMkLst>
        <pc:picChg chg="del">
          <ac:chgData name="hongyu li" userId="de33b3efe854e119" providerId="LiveId" clId="{74D8D68C-BA72-4FE2-84BE-88204A541ADD}" dt="2021-11-29T05:37:07.476" v="3338" actId="478"/>
          <ac:picMkLst>
            <pc:docMk/>
            <pc:sldMk cId="2209963527" sldId="402"/>
            <ac:picMk id="3" creationId="{DC7FD90A-528F-46B6-8C07-E3344CE8D8C4}"/>
          </ac:picMkLst>
        </pc:picChg>
        <pc:picChg chg="del">
          <ac:chgData name="hongyu li" userId="de33b3efe854e119" providerId="LiveId" clId="{74D8D68C-BA72-4FE2-84BE-88204A541ADD}" dt="2021-11-29T05:37:05.877" v="3337" actId="478"/>
          <ac:picMkLst>
            <pc:docMk/>
            <pc:sldMk cId="2209963527" sldId="402"/>
            <ac:picMk id="4" creationId="{7F8E4E8D-E77C-4924-9B99-8687EC9A4552}"/>
          </ac:picMkLst>
        </pc:picChg>
        <pc:picChg chg="del">
          <ac:chgData name="hongyu li" userId="de33b3efe854e119" providerId="LiveId" clId="{74D8D68C-BA72-4FE2-84BE-88204A541ADD}" dt="2021-11-29T05:37:10.511" v="3340" actId="478"/>
          <ac:picMkLst>
            <pc:docMk/>
            <pc:sldMk cId="2209963527" sldId="402"/>
            <ac:picMk id="5" creationId="{7E84B371-E477-45AA-9BC2-F29A5EBA86E6}"/>
          </ac:picMkLst>
        </pc:picChg>
        <pc:picChg chg="add mod">
          <ac:chgData name="hongyu li" userId="de33b3efe854e119" providerId="LiveId" clId="{74D8D68C-BA72-4FE2-84BE-88204A541ADD}" dt="2021-11-29T05:37:21.474" v="3342" actId="1076"/>
          <ac:picMkLst>
            <pc:docMk/>
            <pc:sldMk cId="2209963527" sldId="402"/>
            <ac:picMk id="6" creationId="{209045D8-6340-4410-81BC-1775DD2A420F}"/>
          </ac:picMkLst>
        </pc:picChg>
        <pc:picChg chg="del">
          <ac:chgData name="hongyu li" userId="de33b3efe854e119" providerId="LiveId" clId="{74D8D68C-BA72-4FE2-84BE-88204A541ADD}" dt="2021-11-29T05:37:09.048" v="3339" actId="478"/>
          <ac:picMkLst>
            <pc:docMk/>
            <pc:sldMk cId="2209963527" sldId="402"/>
            <ac:picMk id="7" creationId="{1150572F-72E9-46F2-9900-08C550028B0B}"/>
          </ac:picMkLst>
        </pc:picChg>
        <pc:picChg chg="add del">
          <ac:chgData name="hongyu li" userId="de33b3efe854e119" providerId="LiveId" clId="{74D8D68C-BA72-4FE2-84BE-88204A541ADD}" dt="2021-11-29T05:57:03.166" v="3345" actId="478"/>
          <ac:picMkLst>
            <pc:docMk/>
            <pc:sldMk cId="2209963527" sldId="402"/>
            <ac:picMk id="9" creationId="{8A264897-C659-42AE-B860-4B96F96FE485}"/>
          </ac:picMkLst>
        </pc:picChg>
      </pc:sldChg>
      <pc:sldChg chg="addSp delSp modSp add mod">
        <pc:chgData name="hongyu li" userId="de33b3efe854e119" providerId="LiveId" clId="{74D8D68C-BA72-4FE2-84BE-88204A541ADD}" dt="2021-11-29T05:57:48.995" v="3351" actId="478"/>
        <pc:sldMkLst>
          <pc:docMk/>
          <pc:sldMk cId="2186361797" sldId="403"/>
        </pc:sldMkLst>
        <pc:picChg chg="add del">
          <ac:chgData name="hongyu li" userId="de33b3efe854e119" providerId="LiveId" clId="{74D8D68C-BA72-4FE2-84BE-88204A541ADD}" dt="2021-11-29T05:57:48.995" v="3351" actId="478"/>
          <ac:picMkLst>
            <pc:docMk/>
            <pc:sldMk cId="2186361797" sldId="403"/>
            <ac:picMk id="3" creationId="{E25C9D87-DF04-4773-9C9E-01E377138CEA}"/>
          </ac:picMkLst>
        </pc:picChg>
        <pc:picChg chg="del">
          <ac:chgData name="hongyu li" userId="de33b3efe854e119" providerId="LiveId" clId="{74D8D68C-BA72-4FE2-84BE-88204A541ADD}" dt="2021-11-29T05:57:12.402" v="3348" actId="478"/>
          <ac:picMkLst>
            <pc:docMk/>
            <pc:sldMk cId="2186361797" sldId="403"/>
            <ac:picMk id="6" creationId="{209045D8-6340-4410-81BC-1775DD2A420F}"/>
          </ac:picMkLst>
        </pc:picChg>
        <pc:picChg chg="mod">
          <ac:chgData name="hongyu li" userId="de33b3efe854e119" providerId="LiveId" clId="{74D8D68C-BA72-4FE2-84BE-88204A541ADD}" dt="2021-11-29T05:57:10.726" v="3347" actId="1076"/>
          <ac:picMkLst>
            <pc:docMk/>
            <pc:sldMk cId="2186361797" sldId="403"/>
            <ac:picMk id="9" creationId="{8A264897-C659-42AE-B860-4B96F96FE485}"/>
          </ac:picMkLst>
        </pc:picChg>
      </pc:sldChg>
      <pc:sldChg chg="addSp delSp modSp add mod">
        <pc:chgData name="hongyu li" userId="de33b3efe854e119" providerId="LiveId" clId="{74D8D68C-BA72-4FE2-84BE-88204A541ADD}" dt="2021-11-29T06:00:09.740" v="3359" actId="478"/>
        <pc:sldMkLst>
          <pc:docMk/>
          <pc:sldMk cId="2276822027" sldId="404"/>
        </pc:sldMkLst>
        <pc:picChg chg="del mod">
          <ac:chgData name="hongyu li" userId="de33b3efe854e119" providerId="LiveId" clId="{74D8D68C-BA72-4FE2-84BE-88204A541ADD}" dt="2021-11-29T05:59:30.242" v="3354" actId="478"/>
          <ac:picMkLst>
            <pc:docMk/>
            <pc:sldMk cId="2276822027" sldId="404"/>
            <ac:picMk id="3" creationId="{E25C9D87-DF04-4773-9C9E-01E377138CEA}"/>
          </ac:picMkLst>
        </pc:picChg>
        <pc:picChg chg="add mod">
          <ac:chgData name="hongyu li" userId="de33b3efe854e119" providerId="LiveId" clId="{74D8D68C-BA72-4FE2-84BE-88204A541ADD}" dt="2021-11-29T05:59:33.662" v="3356" actId="1076"/>
          <ac:picMkLst>
            <pc:docMk/>
            <pc:sldMk cId="2276822027" sldId="404"/>
            <ac:picMk id="4" creationId="{C22F2908-79E3-4F64-883D-B97C1ACD03BC}"/>
          </ac:picMkLst>
        </pc:picChg>
        <pc:picChg chg="add del">
          <ac:chgData name="hongyu li" userId="de33b3efe854e119" providerId="LiveId" clId="{74D8D68C-BA72-4FE2-84BE-88204A541ADD}" dt="2021-11-29T06:00:09.740" v="3359" actId="478"/>
          <ac:picMkLst>
            <pc:docMk/>
            <pc:sldMk cId="2276822027" sldId="404"/>
            <ac:picMk id="6" creationId="{31CA077F-3D75-47C7-A284-ADF2046FEBD4}"/>
          </ac:picMkLst>
        </pc:picChg>
        <pc:picChg chg="del">
          <ac:chgData name="hongyu li" userId="de33b3efe854e119" providerId="LiveId" clId="{74D8D68C-BA72-4FE2-84BE-88204A541ADD}" dt="2021-11-29T05:59:08.233" v="3352" actId="478"/>
          <ac:picMkLst>
            <pc:docMk/>
            <pc:sldMk cId="2276822027" sldId="404"/>
            <ac:picMk id="9" creationId="{8A264897-C659-42AE-B860-4B96F96FE485}"/>
          </ac:picMkLst>
        </pc:picChg>
      </pc:sldChg>
      <pc:sldChg chg="add">
        <pc:chgData name="hongyu li" userId="de33b3efe854e119" providerId="LiveId" clId="{74D8D68C-BA72-4FE2-84BE-88204A541ADD}" dt="2021-11-29T06:00:06.510" v="3358"/>
        <pc:sldMkLst>
          <pc:docMk/>
          <pc:sldMk cId="2676930963" sldId="405"/>
        </pc:sldMkLst>
      </pc:sldChg>
      <pc:sldChg chg="addSp delSp modSp add mod">
        <pc:chgData name="hongyu li" userId="de33b3efe854e119" providerId="LiveId" clId="{74D8D68C-BA72-4FE2-84BE-88204A541ADD}" dt="2021-11-29T06:01:37.230" v="3369" actId="478"/>
        <pc:sldMkLst>
          <pc:docMk/>
          <pc:sldMk cId="1868288197" sldId="406"/>
        </pc:sldMkLst>
        <pc:picChg chg="add mod">
          <ac:chgData name="hongyu li" userId="de33b3efe854e119" providerId="LiveId" clId="{74D8D68C-BA72-4FE2-84BE-88204A541ADD}" dt="2021-11-29T06:01:22.870" v="3365" actId="1076"/>
          <ac:picMkLst>
            <pc:docMk/>
            <pc:sldMk cId="1868288197" sldId="406"/>
            <ac:picMk id="3" creationId="{EDE2CC4F-8257-4542-B0BD-74DB3F86458C}"/>
          </ac:picMkLst>
        </pc:picChg>
        <pc:picChg chg="del">
          <ac:chgData name="hongyu li" userId="de33b3efe854e119" providerId="LiveId" clId="{74D8D68C-BA72-4FE2-84BE-88204A541ADD}" dt="2021-11-29T06:01:05.897" v="3362" actId="478"/>
          <ac:picMkLst>
            <pc:docMk/>
            <pc:sldMk cId="1868288197" sldId="406"/>
            <ac:picMk id="4" creationId="{C22F2908-79E3-4F64-883D-B97C1ACD03BC}"/>
          </ac:picMkLst>
        </pc:picChg>
        <pc:picChg chg="del">
          <ac:chgData name="hongyu li" userId="de33b3efe854e119" providerId="LiveId" clId="{74D8D68C-BA72-4FE2-84BE-88204A541ADD}" dt="2021-11-29T06:01:04.066" v="3361" actId="478"/>
          <ac:picMkLst>
            <pc:docMk/>
            <pc:sldMk cId="1868288197" sldId="406"/>
            <ac:picMk id="6" creationId="{31CA077F-3D75-47C7-A284-ADF2046FEBD4}"/>
          </ac:picMkLst>
        </pc:picChg>
        <pc:picChg chg="add del">
          <ac:chgData name="hongyu li" userId="de33b3efe854e119" providerId="LiveId" clId="{74D8D68C-BA72-4FE2-84BE-88204A541ADD}" dt="2021-11-29T06:01:37.230" v="3369" actId="478"/>
          <ac:picMkLst>
            <pc:docMk/>
            <pc:sldMk cId="1868288197" sldId="406"/>
            <ac:picMk id="7" creationId="{E3C49D1A-7E62-48CC-9D2A-DED559BD366C}"/>
          </ac:picMkLst>
        </pc:picChg>
      </pc:sldChg>
      <pc:sldChg chg="addSp delSp modSp add mod">
        <pc:chgData name="hongyu li" userId="de33b3efe854e119" providerId="LiveId" clId="{74D8D68C-BA72-4FE2-84BE-88204A541ADD}" dt="2021-11-29T06:03:37.433" v="3379" actId="1076"/>
        <pc:sldMkLst>
          <pc:docMk/>
          <pc:sldMk cId="1639503998" sldId="407"/>
        </pc:sldMkLst>
        <pc:picChg chg="del">
          <ac:chgData name="hongyu li" userId="de33b3efe854e119" providerId="LiveId" clId="{74D8D68C-BA72-4FE2-84BE-88204A541ADD}" dt="2021-11-29T06:03:32.283" v="3377" actId="478"/>
          <ac:picMkLst>
            <pc:docMk/>
            <pc:sldMk cId="1639503998" sldId="407"/>
            <ac:picMk id="3" creationId="{EDE2CC4F-8257-4542-B0BD-74DB3F86458C}"/>
          </ac:picMkLst>
        </pc:picChg>
        <pc:picChg chg="add del">
          <ac:chgData name="hongyu li" userId="de33b3efe854e119" providerId="LiveId" clId="{74D8D68C-BA72-4FE2-84BE-88204A541ADD}" dt="2021-11-29T06:03:02.285" v="3372" actId="478"/>
          <ac:picMkLst>
            <pc:docMk/>
            <pc:sldMk cId="1639503998" sldId="407"/>
            <ac:picMk id="4" creationId="{89BE9F29-6894-4009-9ABC-15536E167636}"/>
          </ac:picMkLst>
        </pc:picChg>
        <pc:picChg chg="add mod">
          <ac:chgData name="hongyu li" userId="de33b3efe854e119" providerId="LiveId" clId="{74D8D68C-BA72-4FE2-84BE-88204A541ADD}" dt="2021-11-29T06:03:37.433" v="3379" actId="1076"/>
          <ac:picMkLst>
            <pc:docMk/>
            <pc:sldMk cId="1639503998" sldId="407"/>
            <ac:picMk id="6" creationId="{BE7FF492-3A38-449D-99B6-1BAEFA1EDCD4}"/>
          </ac:picMkLst>
        </pc:picChg>
        <pc:picChg chg="del">
          <ac:chgData name="hongyu li" userId="de33b3efe854e119" providerId="LiveId" clId="{74D8D68C-BA72-4FE2-84BE-88204A541ADD}" dt="2021-11-29T06:01:33.797" v="3368" actId="478"/>
          <ac:picMkLst>
            <pc:docMk/>
            <pc:sldMk cId="1639503998" sldId="407"/>
            <ac:picMk id="7" creationId="{E3C49D1A-7E62-48CC-9D2A-DED559BD366C}"/>
          </ac:picMkLst>
        </pc:picChg>
      </pc:sldChg>
      <pc:sldChg chg="addSp delSp modSp add mod">
        <pc:chgData name="hongyu li" userId="de33b3efe854e119" providerId="LiveId" clId="{74D8D68C-BA72-4FE2-84BE-88204A541ADD}" dt="2021-11-29T06:04:36.508" v="3386" actId="478"/>
        <pc:sldMkLst>
          <pc:docMk/>
          <pc:sldMk cId="1923708117" sldId="408"/>
        </pc:sldMkLst>
        <pc:picChg chg="del">
          <ac:chgData name="hongyu li" userId="de33b3efe854e119" providerId="LiveId" clId="{74D8D68C-BA72-4FE2-84BE-88204A541ADD}" dt="2021-11-29T06:03:54.012" v="3383" actId="478"/>
          <ac:picMkLst>
            <pc:docMk/>
            <pc:sldMk cId="1923708117" sldId="408"/>
            <ac:picMk id="3" creationId="{EDE2CC4F-8257-4542-B0BD-74DB3F86458C}"/>
          </ac:picMkLst>
        </pc:picChg>
        <pc:picChg chg="mod">
          <ac:chgData name="hongyu li" userId="de33b3efe854e119" providerId="LiveId" clId="{74D8D68C-BA72-4FE2-84BE-88204A541ADD}" dt="2021-11-29T06:03:51.861" v="3382" actId="1076"/>
          <ac:picMkLst>
            <pc:docMk/>
            <pc:sldMk cId="1923708117" sldId="408"/>
            <ac:picMk id="4" creationId="{89BE9F29-6894-4009-9ABC-15536E167636}"/>
          </ac:picMkLst>
        </pc:picChg>
        <pc:picChg chg="add del">
          <ac:chgData name="hongyu li" userId="de33b3efe854e119" providerId="LiveId" clId="{74D8D68C-BA72-4FE2-84BE-88204A541ADD}" dt="2021-11-29T06:04:36.508" v="3386" actId="478"/>
          <ac:picMkLst>
            <pc:docMk/>
            <pc:sldMk cId="1923708117" sldId="408"/>
            <ac:picMk id="5" creationId="{8BA3D16B-8B1C-4235-AE59-AE5416E3E82A}"/>
          </ac:picMkLst>
        </pc:picChg>
      </pc:sldChg>
      <pc:sldChg chg="addSp delSp add mod">
        <pc:chgData name="hongyu li" userId="de33b3efe854e119" providerId="LiveId" clId="{74D8D68C-BA72-4FE2-84BE-88204A541ADD}" dt="2021-11-29T06:06:21.872" v="3389" actId="478"/>
        <pc:sldMkLst>
          <pc:docMk/>
          <pc:sldMk cId="1161362207" sldId="409"/>
        </pc:sldMkLst>
        <pc:picChg chg="add del">
          <ac:chgData name="hongyu li" userId="de33b3efe854e119" providerId="LiveId" clId="{74D8D68C-BA72-4FE2-84BE-88204A541ADD}" dt="2021-11-29T06:06:21.872" v="3389" actId="478"/>
          <ac:picMkLst>
            <pc:docMk/>
            <pc:sldMk cId="1161362207" sldId="409"/>
            <ac:picMk id="3" creationId="{7DEAB895-4326-49D5-8447-066F415F97A5}"/>
          </ac:picMkLst>
        </pc:picChg>
      </pc:sldChg>
      <pc:sldChg chg="add">
        <pc:chgData name="hongyu li" userId="de33b3efe854e119" providerId="LiveId" clId="{74D8D68C-BA72-4FE2-84BE-88204A541ADD}" dt="2021-11-29T06:06:18.916" v="3388"/>
        <pc:sldMkLst>
          <pc:docMk/>
          <pc:sldMk cId="1447706912" sldId="410"/>
        </pc:sldMkLst>
      </pc:sldChg>
      <pc:sldChg chg="addSp delSp modSp add mod">
        <pc:chgData name="hongyu li" userId="de33b3efe854e119" providerId="LiveId" clId="{74D8D68C-BA72-4FE2-84BE-88204A541ADD}" dt="2021-11-29T06:08:44.741" v="3402" actId="478"/>
        <pc:sldMkLst>
          <pc:docMk/>
          <pc:sldMk cId="1125628221" sldId="411"/>
        </pc:sldMkLst>
        <pc:picChg chg="del">
          <ac:chgData name="hongyu li" userId="de33b3efe854e119" providerId="LiveId" clId="{74D8D68C-BA72-4FE2-84BE-88204A541ADD}" dt="2021-11-29T06:07:57.445" v="3394" actId="478"/>
          <ac:picMkLst>
            <pc:docMk/>
            <pc:sldMk cId="1125628221" sldId="411"/>
            <ac:picMk id="3" creationId="{7DEAB895-4326-49D5-8447-066F415F97A5}"/>
          </ac:picMkLst>
        </pc:picChg>
        <pc:picChg chg="del">
          <ac:chgData name="hongyu li" userId="de33b3efe854e119" providerId="LiveId" clId="{74D8D68C-BA72-4FE2-84BE-88204A541ADD}" dt="2021-11-29T06:08:09.414" v="3396" actId="478"/>
          <ac:picMkLst>
            <pc:docMk/>
            <pc:sldMk cId="1125628221" sldId="411"/>
            <ac:picMk id="4" creationId="{89BE9F29-6894-4009-9ABC-15536E167636}"/>
          </ac:picMkLst>
        </pc:picChg>
        <pc:picChg chg="del">
          <ac:chgData name="hongyu li" userId="de33b3efe854e119" providerId="LiveId" clId="{74D8D68C-BA72-4FE2-84BE-88204A541ADD}" dt="2021-11-29T06:08:07.533" v="3395" actId="478"/>
          <ac:picMkLst>
            <pc:docMk/>
            <pc:sldMk cId="1125628221" sldId="411"/>
            <ac:picMk id="5" creationId="{8BA3D16B-8B1C-4235-AE59-AE5416E3E82A}"/>
          </ac:picMkLst>
        </pc:picChg>
        <pc:picChg chg="add mod">
          <ac:chgData name="hongyu li" userId="de33b3efe854e119" providerId="LiveId" clId="{74D8D68C-BA72-4FE2-84BE-88204A541ADD}" dt="2021-11-29T06:08:14.373" v="3399" actId="1076"/>
          <ac:picMkLst>
            <pc:docMk/>
            <pc:sldMk cId="1125628221" sldId="411"/>
            <ac:picMk id="6" creationId="{457803B9-A1C3-4CC8-BBA0-431BB03C4D7C}"/>
          </ac:picMkLst>
        </pc:picChg>
        <pc:picChg chg="add del">
          <ac:chgData name="hongyu li" userId="de33b3efe854e119" providerId="LiveId" clId="{74D8D68C-BA72-4FE2-84BE-88204A541ADD}" dt="2021-11-29T06:08:44.741" v="3402" actId="478"/>
          <ac:picMkLst>
            <pc:docMk/>
            <pc:sldMk cId="1125628221" sldId="411"/>
            <ac:picMk id="8" creationId="{9F5B842F-3E7C-42C4-AB58-253A5F604F63}"/>
          </ac:picMkLst>
        </pc:picChg>
      </pc:sldChg>
      <pc:sldChg chg="addSp delSp add mod">
        <pc:chgData name="hongyu li" userId="de33b3efe854e119" providerId="LiveId" clId="{74D8D68C-BA72-4FE2-84BE-88204A541ADD}" dt="2021-11-29T06:09:52.779" v="3405" actId="478"/>
        <pc:sldMkLst>
          <pc:docMk/>
          <pc:sldMk cId="599661891" sldId="412"/>
        </pc:sldMkLst>
        <pc:picChg chg="add del">
          <ac:chgData name="hongyu li" userId="de33b3efe854e119" providerId="LiveId" clId="{74D8D68C-BA72-4FE2-84BE-88204A541ADD}" dt="2021-11-29T06:09:52.779" v="3405" actId="478"/>
          <ac:picMkLst>
            <pc:docMk/>
            <pc:sldMk cId="599661891" sldId="412"/>
            <ac:picMk id="3" creationId="{DCA71E38-4A6D-4ACC-BA8F-7F6156974B15}"/>
          </ac:picMkLst>
        </pc:picChg>
      </pc:sldChg>
      <pc:sldChg chg="add">
        <pc:chgData name="hongyu li" userId="de33b3efe854e119" providerId="LiveId" clId="{74D8D68C-BA72-4FE2-84BE-88204A541ADD}" dt="2021-11-29T06:09:49.352" v="3404"/>
        <pc:sldMkLst>
          <pc:docMk/>
          <pc:sldMk cId="4097203331" sldId="413"/>
        </pc:sldMkLst>
      </pc:sldChg>
      <pc:sldChg chg="addSp delSp modSp add mod">
        <pc:chgData name="hongyu li" userId="de33b3efe854e119" providerId="LiveId" clId="{74D8D68C-BA72-4FE2-84BE-88204A541ADD}" dt="2021-11-29T06:10:43.505" v="3412" actId="1076"/>
        <pc:sldMkLst>
          <pc:docMk/>
          <pc:sldMk cId="4266211858" sldId="414"/>
        </pc:sldMkLst>
        <pc:picChg chg="del">
          <ac:chgData name="hongyu li" userId="de33b3efe854e119" providerId="LiveId" clId="{74D8D68C-BA72-4FE2-84BE-88204A541ADD}" dt="2021-11-29T06:10:18.238" v="3407" actId="478"/>
          <ac:picMkLst>
            <pc:docMk/>
            <pc:sldMk cId="4266211858" sldId="414"/>
            <ac:picMk id="3" creationId="{DCA71E38-4A6D-4ACC-BA8F-7F6156974B15}"/>
          </ac:picMkLst>
        </pc:picChg>
        <pc:picChg chg="add mod">
          <ac:chgData name="hongyu li" userId="de33b3efe854e119" providerId="LiveId" clId="{74D8D68C-BA72-4FE2-84BE-88204A541ADD}" dt="2021-11-29T06:10:43.505" v="3412" actId="1076"/>
          <ac:picMkLst>
            <pc:docMk/>
            <pc:sldMk cId="4266211858" sldId="414"/>
            <ac:picMk id="4" creationId="{39A6C0E3-2D1E-467F-A219-E9E812FD3EF5}"/>
          </ac:picMkLst>
        </pc:picChg>
        <pc:picChg chg="del">
          <ac:chgData name="hongyu li" userId="de33b3efe854e119" providerId="LiveId" clId="{74D8D68C-BA72-4FE2-84BE-88204A541ADD}" dt="2021-11-29T06:10:20.606" v="3409" actId="478"/>
          <ac:picMkLst>
            <pc:docMk/>
            <pc:sldMk cId="4266211858" sldId="414"/>
            <ac:picMk id="6" creationId="{457803B9-A1C3-4CC8-BBA0-431BB03C4D7C}"/>
          </ac:picMkLst>
        </pc:picChg>
        <pc:picChg chg="del">
          <ac:chgData name="hongyu li" userId="de33b3efe854e119" providerId="LiveId" clId="{74D8D68C-BA72-4FE2-84BE-88204A541ADD}" dt="2021-11-29T06:10:19.666" v="3408" actId="478"/>
          <ac:picMkLst>
            <pc:docMk/>
            <pc:sldMk cId="4266211858" sldId="414"/>
            <ac:picMk id="8" creationId="{9F5B842F-3E7C-42C4-AB58-253A5F604F63}"/>
          </ac:picMkLst>
        </pc:picChg>
      </pc:sldChg>
      <pc:sldChg chg="addSp delSp modSp add mod">
        <pc:chgData name="hongyu li" userId="de33b3efe854e119" providerId="LiveId" clId="{74D8D68C-BA72-4FE2-84BE-88204A541ADD}" dt="2021-11-29T06:17:43.588" v="3563" actId="20577"/>
        <pc:sldMkLst>
          <pc:docMk/>
          <pc:sldMk cId="4243553980" sldId="415"/>
        </pc:sldMkLst>
        <pc:spChg chg="add mod">
          <ac:chgData name="hongyu li" userId="de33b3efe854e119" providerId="LiveId" clId="{74D8D68C-BA72-4FE2-84BE-88204A541ADD}" dt="2021-11-29T06:17:43.588" v="3563" actId="20577"/>
          <ac:spMkLst>
            <pc:docMk/>
            <pc:sldMk cId="4243553980" sldId="415"/>
            <ac:spMk id="5" creationId="{FB307E7D-E6A4-46F6-9A39-DCC3AABD1701}"/>
          </ac:spMkLst>
        </pc:spChg>
        <pc:picChg chg="del">
          <ac:chgData name="hongyu li" userId="de33b3efe854e119" providerId="LiveId" clId="{74D8D68C-BA72-4FE2-84BE-88204A541ADD}" dt="2021-11-29T06:15:36.478" v="3414" actId="478"/>
          <ac:picMkLst>
            <pc:docMk/>
            <pc:sldMk cId="4243553980" sldId="415"/>
            <ac:picMk id="4" creationId="{39A6C0E3-2D1E-467F-A219-E9E812FD3E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D9096-6A64-4F76-95FC-DDFE3099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447564-AAD9-45E7-AF8B-EDF3142A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6CB20-F372-4AFB-91F2-BE05E748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B92B3-6C5D-4BE8-B6F5-F61DAE1E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5981B-94AF-4CF6-8885-D37F826E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35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9F5CA-3DE7-43B4-A4D0-002E1817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86F749-35E0-4E8B-B2FC-4D69F1E1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07A86-09DD-47A3-93FC-027408E0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1AEDE-A73C-4CB5-B6DF-A780B009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EAEC2-07F4-495C-8A13-1688C4B9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24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EEE612-9223-42CC-BA5D-FCD44863C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585C26-E5C8-4D39-A814-AEF66F01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098DB-AE9D-44DB-AA0A-25707BE8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8730B-6F53-440A-AEE6-1117D3C9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549FE-07B5-4734-92A3-0DAB254E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0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86907-9DD3-4700-ABEF-AF28EEE4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CEB59-CA10-47F8-85A1-5F94B393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664EB-3386-46C2-9226-636D16B5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98317-669E-47FE-BD42-C7D7A91A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5B84F1-15E9-4206-ABBD-CC093C82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3EE23-DA70-4C8B-884C-D8B0E6BA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0634C-3F82-4AC7-B553-B8AE4739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7A7E3-3127-4ECF-8194-F114A51A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56D64-5B74-4C79-8B5D-39F272BC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F1543-3466-4A16-A323-D99DC9C5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23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9415E-D667-4809-A0ED-C592B395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F9F5-441A-4FAF-9E62-C898F3D1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963E03-8C95-47BB-A178-BAD1992E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994CBD-EAFA-4A20-8294-54900D02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4BE8E5-468F-4F5B-9712-E790E91C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147817-D6A9-42B1-8271-7A05548C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5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83DE3-37DD-40C1-B97D-9B110FB5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54D9CF-9213-499F-BE0C-9B10515D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0369D1-6F5B-45C0-9DA7-F83F28B64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D7BD11-F0D3-45DE-BA07-7CC7F051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0E457C-949D-4AF7-BBB7-2B984D1C6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C511AA-1FDA-433B-B7E5-B68D5F11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DFEE09-73ED-4F9F-B39F-768C2898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F52DB4-AA60-496F-BD57-B2CF8C62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CFCC0-0A33-48DA-B073-8663DD47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650324-6ACA-45F0-8567-080A9660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3CB018-312F-41B3-B986-AE94F089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E3C254-CE01-4C1E-8FDC-1B228B9A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2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239DAD-EC5B-401C-A030-836FB34E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259D0D-2842-4C21-BDA7-477E8C69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FC64B-6254-4954-BFE6-06CBA16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3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2FF90-0861-4BA5-A7F6-A86D1EA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7EE9C-5468-445A-BD28-A10D212E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D66DCC-09CB-4B9E-B242-D8FE1461F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CCEFF-2775-45DA-9129-27D832BC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979DC8-9915-4C81-9C84-80DE06F5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48AEC-4EEB-4E6B-ACB7-D6B86E68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7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8F79E-4A5D-4B2D-95C9-87277BEA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301F58-0525-4715-A3FA-82F37E6C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12203A-EE5F-416D-B70C-FE0800826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2325D1-890E-478A-9BA0-05D70ED4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89338-BE08-41E1-8E0B-A60BC91D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129CD3-1CBA-4E94-8E07-3D051C2D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62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657155-CD7B-4A49-9D8F-B7026A18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0D125-29C6-4BF9-86A3-C76C8945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78368-3DED-4A22-9D60-8A27F92C0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4BA20-A1E0-41DC-BCF8-F6C3431D05F5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877F8-3E83-4105-825B-CD558CA42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2D4E1-23CF-4885-93BA-6281219C2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CD18-CF0B-401B-A4C8-802EF670E0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0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30.png"/><Relationship Id="rId4" Type="http://schemas.openxmlformats.org/officeDocument/2006/relationships/image" Target="../media/image123.png"/><Relationship Id="rId9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1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3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1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1.png"/><Relationship Id="rId7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DF0011-2C91-4790-9BCE-56912A8596DA}"/>
              </a:ext>
            </a:extLst>
          </p:cNvPr>
          <p:cNvSpPr txBox="1"/>
          <p:nvPr/>
        </p:nvSpPr>
        <p:spPr>
          <a:xfrm>
            <a:off x="1204989" y="1919915"/>
            <a:ext cx="5350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源码阅读工具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Xenomai</a:t>
            </a:r>
            <a:r>
              <a:rPr lang="zh-CN" altLang="en-US" sz="2800" dirty="0"/>
              <a:t>有价值材料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解读大纲</a:t>
            </a:r>
          </a:p>
        </p:txBody>
      </p:sp>
    </p:spTree>
    <p:extLst>
      <p:ext uri="{BB962C8B-B14F-4D97-AF65-F5344CB8AC3E}">
        <p14:creationId xmlns:p14="http://schemas.microsoft.com/office/powerpoint/2010/main" val="258837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2C40DB-9284-458E-883A-1CF1B0F6799B}"/>
              </a:ext>
            </a:extLst>
          </p:cNvPr>
          <p:cNvSpPr txBox="1"/>
          <p:nvPr/>
        </p:nvSpPr>
        <p:spPr>
          <a:xfrm>
            <a:off x="1998133" y="811289"/>
            <a:ext cx="972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https://www.cnblogs.com/wsg1100/tag/xenomai/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5DFBD6-FD72-4995-BE45-AE5B5951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74" y="1710266"/>
            <a:ext cx="352521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88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6BC8CB-6678-4596-94D8-64163BB2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6" b="-13637"/>
          <a:stretch/>
        </p:blipFill>
        <p:spPr>
          <a:xfrm>
            <a:off x="1148980" y="68711"/>
            <a:ext cx="7886163" cy="7581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2C5C78-CD48-4C48-ACE8-9A701330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316" y="478510"/>
            <a:ext cx="7570410" cy="6147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7F462E-A1DC-4816-BBCE-1F98B53A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38" y="351063"/>
            <a:ext cx="8269762" cy="63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3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6BC8CB-6678-4596-94D8-64163BB2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6" b="-13637"/>
          <a:stretch/>
        </p:blipFill>
        <p:spPr>
          <a:xfrm>
            <a:off x="1148980" y="68711"/>
            <a:ext cx="7886163" cy="7581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2C5C78-CD48-4C48-ACE8-9A701330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316" y="478510"/>
            <a:ext cx="7570410" cy="6147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7F462E-A1DC-4816-BBCE-1F98B53A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38" y="351063"/>
            <a:ext cx="8269762" cy="63125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0EC620-558A-496C-ADF1-B3E128C2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893" y="694925"/>
            <a:ext cx="10062143" cy="25595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A45281-C7E9-42B1-99FB-0001BDA6C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975" y="2463544"/>
            <a:ext cx="7037182" cy="16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938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6BC8CB-6678-4596-94D8-64163BB2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6" b="-13637"/>
          <a:stretch/>
        </p:blipFill>
        <p:spPr>
          <a:xfrm>
            <a:off x="1148980" y="68711"/>
            <a:ext cx="7886163" cy="7581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2C5C78-CD48-4C48-ACE8-9A701330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316" y="478510"/>
            <a:ext cx="7570410" cy="6147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7F462E-A1DC-4816-BBCE-1F98B53A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38" y="351063"/>
            <a:ext cx="8269762" cy="63125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0EC620-558A-496C-ADF1-B3E128C2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893" y="694925"/>
            <a:ext cx="10062143" cy="25595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A45281-C7E9-42B1-99FB-0001BDA6C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975" y="2463544"/>
            <a:ext cx="7037182" cy="16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5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677EB2-72AA-444E-AEB7-2D48AD96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9" y="2932980"/>
            <a:ext cx="9712707" cy="145022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4CE2E62-3DCB-433B-9D94-48D464FD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" y="1664286"/>
            <a:ext cx="12141257" cy="12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01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3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4C381-40B1-43A6-A322-A9903FB2C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1" y="1310930"/>
            <a:ext cx="11998213" cy="42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97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04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48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86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4C381-40B1-43A6-A322-A9903FB2C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1" y="1310930"/>
            <a:ext cx="11998213" cy="42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0E9205-462D-40B7-A675-73475983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7" y="499533"/>
            <a:ext cx="12213467" cy="64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93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732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53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57DF-8844-4DD5-BB0C-AEE3B8FF7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34" y="-200583"/>
            <a:ext cx="8394099" cy="79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57DF-8844-4DD5-BB0C-AEE3B8FF7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34" y="-200583"/>
            <a:ext cx="8394099" cy="792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8E30A-7357-4DB6-A190-88F0BB4AC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309" y="0"/>
            <a:ext cx="7591401" cy="76082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89518-C544-4C17-A51C-162877CD4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2523" y="1159873"/>
            <a:ext cx="7122167" cy="27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65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57DF-8844-4DD5-BB0C-AEE3B8FF7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34" y="-200583"/>
            <a:ext cx="8394099" cy="79224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89518-C544-4C17-A51C-162877CD4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173" y="3948309"/>
            <a:ext cx="7122167" cy="27061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8E30A-7357-4DB6-A190-88F0BB4AC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2893" y="887848"/>
            <a:ext cx="5708943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603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57DF-8844-4DD5-BB0C-AEE3B8FF7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34" y="-200583"/>
            <a:ext cx="8394099" cy="79224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89518-C544-4C17-A51C-162877CD4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173" y="3948309"/>
            <a:ext cx="7122167" cy="27061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8E30A-7357-4DB6-A190-88F0BB4AC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151" y="-5851"/>
            <a:ext cx="7591401" cy="7608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F372D2-2CC1-42BD-8A51-5258A9A4F7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7748" y="1254883"/>
            <a:ext cx="8855870" cy="68062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40E1D0-E285-4ADD-9711-31AB2B0B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60" y="2748832"/>
            <a:ext cx="10872492" cy="45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93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4BDC60-14D3-4873-A6C4-6670AE2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3" y="4265858"/>
            <a:ext cx="10982018" cy="1811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E71AF6-3251-4DDC-AB64-776C273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9" y="270933"/>
            <a:ext cx="10467543" cy="44683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18113C-A6AB-4B61-8F23-65AF79944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0" y="5341246"/>
            <a:ext cx="10698844" cy="15483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EC5D5-C2FC-4437-A882-D9568850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0" y="956733"/>
            <a:ext cx="11091483" cy="4857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C99F-40E7-4D2B-96EB-DC4BB9AD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6" y="231565"/>
            <a:ext cx="11995572" cy="3612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33FAC-EF2A-4C20-B170-79C19DDC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" y="127123"/>
            <a:ext cx="11714210" cy="3255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57DF-8844-4DD5-BB0C-AEE3B8FF7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34" y="-200583"/>
            <a:ext cx="8394099" cy="79224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89518-C544-4C17-A51C-162877CD4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173" y="3948309"/>
            <a:ext cx="7122167" cy="27061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D8E30A-7357-4DB6-A190-88F0BB4AC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151" y="-5851"/>
            <a:ext cx="7591401" cy="7608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F372D2-2CC1-42BD-8A51-5258A9A4F7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60" y="253976"/>
            <a:ext cx="8855870" cy="68062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40E1D0-E285-4ADD-9711-31AB2B0B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6712" y="2545242"/>
            <a:ext cx="7692827" cy="32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493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49EABDF-6EC7-4B6B-96B4-8395370A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337081"/>
            <a:ext cx="7798379" cy="55209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</p:spTree>
    <p:extLst>
      <p:ext uri="{BB962C8B-B14F-4D97-AF65-F5344CB8AC3E}">
        <p14:creationId xmlns:p14="http://schemas.microsoft.com/office/powerpoint/2010/main" val="22945974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9EABE-4C50-48F7-A38F-6EE03F6E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7" y="1672868"/>
            <a:ext cx="9558324" cy="3512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8F80B3-237A-40E2-8288-491CC0026287}"/>
              </a:ext>
            </a:extLst>
          </p:cNvPr>
          <p:cNvSpPr txBox="1"/>
          <p:nvPr/>
        </p:nvSpPr>
        <p:spPr>
          <a:xfrm>
            <a:off x="928158" y="5261731"/>
            <a:ext cx="10879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问题：一个手机的系统几百个内核上的</a:t>
            </a:r>
            <a:r>
              <a:rPr lang="en-US" altLang="zh-CN" sz="4400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1494993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F80B3-237A-40E2-8288-491CC0026287}"/>
              </a:ext>
            </a:extLst>
          </p:cNvPr>
          <p:cNvSpPr txBox="1"/>
          <p:nvPr/>
        </p:nvSpPr>
        <p:spPr>
          <a:xfrm>
            <a:off x="928158" y="5461786"/>
            <a:ext cx="10879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方法一是用外挂脚本解决</a:t>
            </a:r>
            <a:endParaRPr lang="en-US" altLang="zh-CN" sz="4400" dirty="0"/>
          </a:p>
          <a:p>
            <a:r>
              <a:rPr lang="zh-CN" altLang="en-US" sz="4400" dirty="0"/>
              <a:t>方法二是用</a:t>
            </a:r>
            <a:r>
              <a:rPr lang="en-US" altLang="zh-CN" sz="4400" dirty="0"/>
              <a:t>RUST</a:t>
            </a:r>
            <a:r>
              <a:rPr lang="zh-CN" altLang="en-US" sz="4400" dirty="0"/>
              <a:t>可以解决一部分</a:t>
            </a:r>
            <a:endParaRPr lang="en-US" altLang="zh-CN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DA4E6-C27B-428D-A355-63514F03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20" y="1320559"/>
            <a:ext cx="9900159" cy="1676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FDEA5-7DD1-4A1C-B335-D1A18189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29" y="2604139"/>
            <a:ext cx="4273770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C32C91D-A8F3-42AC-967E-53F6789A9CDF}"/>
              </a:ext>
            </a:extLst>
          </p:cNvPr>
          <p:cNvSpPr txBox="1"/>
          <p:nvPr/>
        </p:nvSpPr>
        <p:spPr>
          <a:xfrm>
            <a:off x="1196522" y="167822"/>
            <a:ext cx="9522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如何让</a:t>
            </a:r>
            <a:r>
              <a:rPr lang="en-US" altLang="zh-CN" sz="2800" dirty="0"/>
              <a:t>interrupt</a:t>
            </a:r>
            <a:r>
              <a:rPr lang="zh-CN" altLang="en-US" sz="2800" dirty="0"/>
              <a:t>在</a:t>
            </a:r>
            <a:r>
              <a:rPr lang="en-US" altLang="zh-CN" sz="2800" dirty="0"/>
              <a:t>Xenomai</a:t>
            </a:r>
            <a:r>
              <a:rPr lang="zh-CN" altLang="en-US" sz="2800" dirty="0"/>
              <a:t>和</a:t>
            </a:r>
            <a:r>
              <a:rPr lang="en-US" altLang="zh-CN" sz="2800" dirty="0"/>
              <a:t>Linux</a:t>
            </a:r>
            <a:r>
              <a:rPr lang="zh-CN" altLang="en-US" sz="2800" dirty="0"/>
              <a:t>之间流动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17899-9BD6-43A8-BD2D-749F2D15C2D1}"/>
              </a:ext>
            </a:extLst>
          </p:cNvPr>
          <p:cNvSpPr txBox="1"/>
          <p:nvPr/>
        </p:nvSpPr>
        <p:spPr>
          <a:xfrm>
            <a:off x="1196522" y="16913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Xenomai</a:t>
            </a:r>
            <a:r>
              <a:rPr lang="zh-CN" altLang="en-US" sz="2800" dirty="0"/>
              <a:t>怎样保证实时性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F99212-905D-41F5-BF34-A2A8D30EBD53}"/>
              </a:ext>
            </a:extLst>
          </p:cNvPr>
          <p:cNvSpPr txBox="1"/>
          <p:nvPr/>
        </p:nvSpPr>
        <p:spPr>
          <a:xfrm>
            <a:off x="1196522" y="3732131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RTDM</a:t>
            </a:r>
            <a:r>
              <a:rPr lang="zh-CN" altLang="en-US" sz="2800" dirty="0"/>
              <a:t>是如何工作的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EDC69-063E-4FE5-9E7D-51253B8DCBDB}"/>
              </a:ext>
            </a:extLst>
          </p:cNvPr>
          <p:cNvSpPr txBox="1"/>
          <p:nvPr/>
        </p:nvSpPr>
        <p:spPr>
          <a:xfrm>
            <a:off x="1196521" y="5450864"/>
            <a:ext cx="9522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Xenomai</a:t>
            </a:r>
            <a:r>
              <a:rPr lang="zh-CN" altLang="en-US" sz="2800" dirty="0"/>
              <a:t>是如何通过</a:t>
            </a:r>
            <a:r>
              <a:rPr lang="en-US" altLang="zh-CN" sz="2800" dirty="0"/>
              <a:t>skin</a:t>
            </a:r>
            <a:r>
              <a:rPr lang="zh-CN" altLang="en-US" sz="2800" dirty="0"/>
              <a:t>支持多种</a:t>
            </a:r>
            <a:r>
              <a:rPr lang="en-US" altLang="zh-CN" sz="2800" dirty="0"/>
              <a:t>API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5747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27C9F-9E90-46EF-9DA2-A752800A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076"/>
            <a:ext cx="12192000" cy="41198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1B4FC4-3661-4874-858E-EC6F8DF82F71}"/>
              </a:ext>
            </a:extLst>
          </p:cNvPr>
          <p:cNvSpPr txBox="1"/>
          <p:nvPr/>
        </p:nvSpPr>
        <p:spPr>
          <a:xfrm>
            <a:off x="928158" y="5461786"/>
            <a:ext cx="10879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Linux-next</a:t>
            </a:r>
            <a:r>
              <a:rPr lang="zh-CN" altLang="en-US" sz="4400" dirty="0"/>
              <a:t>分支，</a:t>
            </a:r>
            <a:r>
              <a:rPr lang="en-US" altLang="zh-CN" sz="4400" dirty="0"/>
              <a:t>google</a:t>
            </a:r>
            <a:r>
              <a:rPr lang="zh-CN" altLang="en-US" sz="4400" dirty="0"/>
              <a:t>的工程师</a:t>
            </a:r>
            <a:endParaRPr lang="en-US" altLang="zh-CN" sz="4400" dirty="0"/>
          </a:p>
          <a:p>
            <a:r>
              <a:rPr lang="en-US" altLang="zh-CN" sz="4400" dirty="0"/>
              <a:t>Request for Comments </a:t>
            </a:r>
            <a:r>
              <a:rPr lang="zh-CN" altLang="en-US" sz="4400" dirty="0"/>
              <a:t>顶级大佬的支持</a:t>
            </a:r>
            <a:endParaRPr lang="en-US" altLang="zh-CN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6A701B-38E9-4EE8-AB7E-6B18306D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734" y="3706256"/>
            <a:ext cx="4159464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436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527C9F-0E9A-4606-97DF-9D35572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460"/>
            <a:ext cx="12192000" cy="40850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C105B7-644A-4805-96D1-AA1E25AF1D54}"/>
              </a:ext>
            </a:extLst>
          </p:cNvPr>
          <p:cNvSpPr txBox="1"/>
          <p:nvPr/>
        </p:nvSpPr>
        <p:spPr>
          <a:xfrm>
            <a:off x="928158" y="5461786"/>
            <a:ext cx="10879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子系统 </a:t>
            </a:r>
            <a:r>
              <a:rPr lang="en-US" altLang="zh-CN" sz="4400" dirty="0"/>
              <a:t>vs </a:t>
            </a:r>
            <a:r>
              <a:rPr lang="zh-CN" altLang="en-US" sz="4400" dirty="0"/>
              <a:t>驱动</a:t>
            </a:r>
            <a:r>
              <a:rPr lang="en-US" altLang="zh-CN" sz="4400" dirty="0"/>
              <a:t>				</a:t>
            </a:r>
          </a:p>
          <a:p>
            <a:r>
              <a:rPr lang="en-US" altLang="zh-CN" sz="4400" dirty="0"/>
              <a:t>C2RUST RUST2C	maintainer</a:t>
            </a:r>
            <a:r>
              <a:rPr lang="zh-CN" altLang="en-US" sz="4400" dirty="0"/>
              <a:t>需要重学</a:t>
            </a:r>
            <a:r>
              <a:rPr lang="en-US" altLang="zh-CN" sz="4400" dirty="0"/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8088467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E7F57-C1C3-41CF-835A-29F0D57E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1038984"/>
            <a:ext cx="10555071" cy="50932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A8CD82-2E9B-4A6A-A7AE-CEB9A2FBEDD9}"/>
              </a:ext>
            </a:extLst>
          </p:cNvPr>
          <p:cNvSpPr txBox="1"/>
          <p:nvPr/>
        </p:nvSpPr>
        <p:spPr>
          <a:xfrm>
            <a:off x="942965" y="5819016"/>
            <a:ext cx="10879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一个博士</a:t>
            </a:r>
            <a:r>
              <a:rPr lang="en-US" altLang="zh-CN" sz="4400" dirty="0"/>
              <a:t>1-2</a:t>
            </a:r>
            <a:r>
              <a:rPr lang="zh-CN" altLang="en-US" sz="4400" dirty="0"/>
              <a:t>月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043419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62982-EE0F-48E6-836D-90ECA269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504"/>
            <a:ext cx="12192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69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7A04B-7965-4675-840E-4A630BFA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104"/>
            <a:ext cx="12192000" cy="60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566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2EA994-3B7C-4782-AB4B-79FE6CDB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4" y="1822387"/>
            <a:ext cx="6288553" cy="16330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9D022D-9552-4256-AEF8-13A5E2769729}"/>
              </a:ext>
            </a:extLst>
          </p:cNvPr>
          <p:cNvSpPr txBox="1"/>
          <p:nvPr/>
        </p:nvSpPr>
        <p:spPr>
          <a:xfrm>
            <a:off x="942965" y="5819016"/>
            <a:ext cx="10879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链接：</a:t>
            </a:r>
            <a:endParaRPr lang="en-US" altLang="zh-CN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CD2ACD-EC49-4A65-A6C8-3664AB31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32" y="3455426"/>
            <a:ext cx="6942667" cy="32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94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D5399-C0C1-48C7-9681-D48757B7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1241185"/>
            <a:ext cx="9520686" cy="53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65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D5399-C0C1-48C7-9681-D48757B7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1241185"/>
            <a:ext cx="9520686" cy="53966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849E7E-A8ED-40EC-89E6-77F95A47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37" y="1320559"/>
            <a:ext cx="9314278" cy="4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65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92A5C-B8D2-4F50-9CBD-7FC0AD0F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663"/>
            <a:ext cx="12192000" cy="5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96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A3934-C9F3-4956-AECA-63206F14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2" y="1259278"/>
            <a:ext cx="10401835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C32C91D-A8F3-42AC-967E-53F6789A9CDF}"/>
              </a:ext>
            </a:extLst>
          </p:cNvPr>
          <p:cNvSpPr txBox="1"/>
          <p:nvPr/>
        </p:nvSpPr>
        <p:spPr>
          <a:xfrm>
            <a:off x="1196522" y="167822"/>
            <a:ext cx="9522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如何让</a:t>
            </a:r>
            <a:r>
              <a:rPr lang="en-US" altLang="zh-CN" sz="2800" dirty="0"/>
              <a:t>interrupt</a:t>
            </a:r>
            <a:r>
              <a:rPr lang="zh-CN" altLang="en-US" sz="2800" dirty="0"/>
              <a:t>在</a:t>
            </a:r>
            <a:r>
              <a:rPr lang="en-US" altLang="zh-CN" sz="2800" dirty="0"/>
              <a:t>Xenomai</a:t>
            </a:r>
            <a:r>
              <a:rPr lang="zh-CN" altLang="en-US" sz="2800" dirty="0"/>
              <a:t>和</a:t>
            </a:r>
            <a:r>
              <a:rPr lang="en-US" altLang="zh-CN" sz="2800" dirty="0"/>
              <a:t>Linux</a:t>
            </a:r>
            <a:r>
              <a:rPr lang="zh-CN" altLang="en-US" sz="2800" dirty="0"/>
              <a:t>之间流动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17899-9BD6-43A8-BD2D-749F2D15C2D1}"/>
              </a:ext>
            </a:extLst>
          </p:cNvPr>
          <p:cNvSpPr txBox="1"/>
          <p:nvPr/>
        </p:nvSpPr>
        <p:spPr>
          <a:xfrm>
            <a:off x="1196522" y="16913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Xenomai</a:t>
            </a:r>
            <a:r>
              <a:rPr lang="zh-CN" altLang="en-US" sz="2800" dirty="0"/>
              <a:t>怎样保证实时性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2ADE38-CE92-4800-9CB3-2466E88E2F8A}"/>
              </a:ext>
            </a:extLst>
          </p:cNvPr>
          <p:cNvSpPr txBox="1"/>
          <p:nvPr/>
        </p:nvSpPr>
        <p:spPr>
          <a:xfrm>
            <a:off x="1704522" y="2775048"/>
            <a:ext cx="5350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如何嵌入到</a:t>
            </a:r>
            <a:r>
              <a:rPr lang="en-US" altLang="zh-CN" sz="2800" dirty="0">
                <a:solidFill>
                  <a:srgbClr val="FF0000"/>
                </a:solidFill>
              </a:rPr>
              <a:t>Linux</a:t>
            </a:r>
            <a:r>
              <a:rPr lang="zh-CN" altLang="en-US" sz="2800" dirty="0">
                <a:solidFill>
                  <a:srgbClr val="FF0000"/>
                </a:solidFill>
              </a:rPr>
              <a:t>中完成启动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调度子系统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中断子系统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时间子系统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内存管理子系统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IO</a:t>
            </a:r>
            <a:r>
              <a:rPr lang="zh-CN" altLang="en-US" sz="2800" dirty="0"/>
              <a:t>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虚拟文件子系统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锁相关机制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46926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A3934-C9F3-4956-AECA-63206F14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2" y="1259278"/>
            <a:ext cx="10401835" cy="5372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C14F99-8F8F-4F2A-9E5F-BF0D7E71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88"/>
            <a:ext cx="12192000" cy="6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6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A3934-C9F3-4956-AECA-63206F14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2" y="1259278"/>
            <a:ext cx="10401835" cy="5372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DB0FE2-4FAA-44CE-9A9F-F5CE208F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05"/>
            <a:ext cx="12192000" cy="56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38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84B371-E477-45AA-9BC2-F29A5EBA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1458176"/>
            <a:ext cx="9567333" cy="49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65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84B371-E477-45AA-9BC2-F29A5EBA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1458176"/>
            <a:ext cx="9567333" cy="4965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50572F-72E9-46F2-9900-08C55002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7" y="1458176"/>
            <a:ext cx="10134892" cy="47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08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84B371-E477-45AA-9BC2-F29A5EBA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1458176"/>
            <a:ext cx="9567333" cy="4965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50572F-72E9-46F2-9900-08C55002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7" y="1458176"/>
            <a:ext cx="10134892" cy="47790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7FD90A-528F-46B6-8C07-E3344CE8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7" y="1120504"/>
            <a:ext cx="11182925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2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84B371-E477-45AA-9BC2-F29A5EBA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1458176"/>
            <a:ext cx="9567333" cy="4965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50572F-72E9-46F2-9900-08C55002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7" y="1458176"/>
            <a:ext cx="10134892" cy="47790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7FD90A-528F-46B6-8C07-E3344CE8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7" y="1120504"/>
            <a:ext cx="11182925" cy="50802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8E4E8D-E77C-4924-9B99-8687EC9A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7" y="1120504"/>
            <a:ext cx="11900512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9045D8-6340-4410-81BC-1775DD2A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604"/>
            <a:ext cx="12192000" cy="60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3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264897-C659-42AE-B860-4B96F96F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6" y="1136285"/>
            <a:ext cx="10261600" cy="57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17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F2908-79E3-4F64-883D-B97C1AC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559"/>
            <a:ext cx="1219200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20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F2908-79E3-4F64-883D-B97C1AC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559"/>
            <a:ext cx="12192000" cy="5130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CA077F-3D75-47C7-A284-ADF2046F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928"/>
            <a:ext cx="12192000" cy="61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C32C91D-A8F3-42AC-967E-53F6789A9CDF}"/>
              </a:ext>
            </a:extLst>
          </p:cNvPr>
          <p:cNvSpPr txBox="1"/>
          <p:nvPr/>
        </p:nvSpPr>
        <p:spPr>
          <a:xfrm>
            <a:off x="1196522" y="167822"/>
            <a:ext cx="9522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如何让</a:t>
            </a:r>
            <a:r>
              <a:rPr lang="en-US" altLang="zh-CN" sz="2800" dirty="0"/>
              <a:t>interrupt</a:t>
            </a:r>
            <a:r>
              <a:rPr lang="zh-CN" altLang="en-US" sz="2800" dirty="0"/>
              <a:t>在</a:t>
            </a:r>
            <a:r>
              <a:rPr lang="en-US" altLang="zh-CN" sz="2800" dirty="0"/>
              <a:t>Xenomai</a:t>
            </a:r>
            <a:r>
              <a:rPr lang="zh-CN" altLang="en-US" sz="2800" dirty="0"/>
              <a:t>和</a:t>
            </a:r>
            <a:r>
              <a:rPr lang="en-US" altLang="zh-CN" sz="2800" dirty="0"/>
              <a:t>Linux</a:t>
            </a:r>
            <a:r>
              <a:rPr lang="zh-CN" altLang="en-US" sz="2800" dirty="0"/>
              <a:t>之间流动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17899-9BD6-43A8-BD2D-749F2D15C2D1}"/>
              </a:ext>
            </a:extLst>
          </p:cNvPr>
          <p:cNvSpPr txBox="1"/>
          <p:nvPr/>
        </p:nvSpPr>
        <p:spPr>
          <a:xfrm>
            <a:off x="1196522" y="16913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Xenomai</a:t>
            </a:r>
            <a:r>
              <a:rPr lang="zh-CN" altLang="en-US" sz="2800" dirty="0"/>
              <a:t>怎样保证实时性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2ADE38-CE92-4800-9CB3-2466E88E2F8A}"/>
              </a:ext>
            </a:extLst>
          </p:cNvPr>
          <p:cNvSpPr txBox="1"/>
          <p:nvPr/>
        </p:nvSpPr>
        <p:spPr>
          <a:xfrm>
            <a:off x="1704522" y="2775048"/>
            <a:ext cx="5350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如何嵌入到</a:t>
            </a:r>
            <a:r>
              <a:rPr lang="en-US" altLang="zh-CN" sz="2800" dirty="0">
                <a:solidFill>
                  <a:srgbClr val="FF0000"/>
                </a:solidFill>
              </a:rPr>
              <a:t>Linux</a:t>
            </a:r>
            <a:r>
              <a:rPr lang="zh-CN" altLang="en-US" sz="2800" dirty="0">
                <a:solidFill>
                  <a:srgbClr val="FF0000"/>
                </a:solidFill>
              </a:rPr>
              <a:t>中完成启动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</a:rPr>
              <a:t>调度子系统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中断子系统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时间子系统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内存管理子系统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IO</a:t>
            </a:r>
            <a:r>
              <a:rPr lang="zh-CN" altLang="en-US" sz="2800" dirty="0"/>
              <a:t>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虚拟文件子系统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锁相关机制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C1028-A27E-4E10-9FAB-C12FAAED3E21}"/>
              </a:ext>
            </a:extLst>
          </p:cNvPr>
          <p:cNvSpPr txBox="1"/>
          <p:nvPr/>
        </p:nvSpPr>
        <p:spPr>
          <a:xfrm>
            <a:off x="6979255" y="2775048"/>
            <a:ext cx="5350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数据结构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相关函数调用过程</a:t>
            </a:r>
          </a:p>
        </p:txBody>
      </p:sp>
    </p:spTree>
    <p:extLst>
      <p:ext uri="{BB962C8B-B14F-4D97-AF65-F5344CB8AC3E}">
        <p14:creationId xmlns:p14="http://schemas.microsoft.com/office/powerpoint/2010/main" val="29138548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2CC4F-8257-4542-B0BD-74DB3F8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6" y="1260850"/>
            <a:ext cx="9923067" cy="5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81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FF492-3A38-449D-99B6-1BAEFA1E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45" y="1667510"/>
            <a:ext cx="10684933" cy="49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39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BE9F29-6894-4009-9ABC-15536E16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120504"/>
            <a:ext cx="9736666" cy="53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081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BE9F29-6894-4009-9ABC-15536E16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120504"/>
            <a:ext cx="9736666" cy="5386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3D16B-8B1C-4235-AE59-AE5416E3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76"/>
            <a:ext cx="12192000" cy="64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622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BE9F29-6894-4009-9ABC-15536E16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120504"/>
            <a:ext cx="9736666" cy="5386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3D16B-8B1C-4235-AE59-AE5416E3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76"/>
            <a:ext cx="12192000" cy="64722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EAB895-4326-49D5-8447-066F415F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66"/>
            <a:ext cx="12192000" cy="66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069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7803B9-A1C3-4CC8-BBA0-431BB03C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7" y="1383840"/>
            <a:ext cx="9909487" cy="51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82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7803B9-A1C3-4CC8-BBA0-431BB03C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7" y="1383840"/>
            <a:ext cx="9909487" cy="5123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5B842F-3E7C-42C4-AB58-253A5F60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0"/>
            <a:ext cx="968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618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7803B9-A1C3-4CC8-BBA0-431BB03C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7" y="1383840"/>
            <a:ext cx="9909487" cy="5123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5B842F-3E7C-42C4-AB58-253A5F60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0"/>
            <a:ext cx="968692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A71E38-4A6D-4ACC-BA8F-7F615697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419"/>
            <a:ext cx="12192000" cy="67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33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6C0E3-2D1E-467F-A219-E9E812FD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2" y="1120504"/>
            <a:ext cx="9409005" cy="56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118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9E9F051-D53E-4D14-9AD2-4F26A7CB023A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LinuxLab</a:t>
            </a:r>
            <a:r>
              <a:rPr lang="en-US" altLang="zh-CN" sz="4400" dirty="0"/>
              <a:t> </a:t>
            </a:r>
            <a:r>
              <a:rPr lang="zh-CN" altLang="en-US" sz="4400" dirty="0"/>
              <a:t>吴章金</a:t>
            </a:r>
            <a:endParaRPr lang="en-US" altLang="zh-CN" sz="4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B1F789-D190-4646-89B0-6A7B57EFB1AD}"/>
              </a:ext>
            </a:extLst>
          </p:cNvPr>
          <p:cNvSpPr txBox="1"/>
          <p:nvPr/>
        </p:nvSpPr>
        <p:spPr>
          <a:xfrm>
            <a:off x="5829589" y="551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https://www.zhihu.com/zvideo/1447419657318207488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307E7D-E6A4-46F6-9A39-DCC3AABD1701}"/>
              </a:ext>
            </a:extLst>
          </p:cNvPr>
          <p:cNvSpPr txBox="1"/>
          <p:nvPr/>
        </p:nvSpPr>
        <p:spPr>
          <a:xfrm>
            <a:off x="1199091" y="1320559"/>
            <a:ext cx="108799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RUST</a:t>
            </a:r>
            <a:r>
              <a:rPr lang="zh-CN" altLang="en-US" sz="4400" dirty="0"/>
              <a:t> 写起来麻烦 调试起来简单</a:t>
            </a:r>
            <a:endParaRPr lang="en-US" altLang="zh-CN" sz="4400" dirty="0"/>
          </a:p>
          <a:p>
            <a:r>
              <a:rPr lang="zh-CN" altLang="en-US" sz="4400" dirty="0"/>
              <a:t>内存 多线程</a:t>
            </a:r>
            <a:endParaRPr lang="en-US" altLang="zh-CN" sz="4400" dirty="0"/>
          </a:p>
          <a:p>
            <a:r>
              <a:rPr lang="zh-CN" altLang="en-US" sz="4400" dirty="0"/>
              <a:t>内核大佬少见的支持</a:t>
            </a:r>
            <a:endParaRPr lang="en-US" altLang="zh-CN" sz="4400" dirty="0"/>
          </a:p>
          <a:p>
            <a:r>
              <a:rPr lang="zh-CN" altLang="en-US" sz="4400" dirty="0"/>
              <a:t>标准库支持很少</a:t>
            </a:r>
            <a:endParaRPr lang="en-US" altLang="zh-CN" sz="4400" dirty="0"/>
          </a:p>
          <a:p>
            <a:r>
              <a:rPr lang="en-US" altLang="zh-CN" sz="4400" dirty="0"/>
              <a:t>	</a:t>
            </a:r>
            <a:r>
              <a:rPr lang="zh-CN" altLang="en-US" sz="4400" dirty="0"/>
              <a:t>软链接</a:t>
            </a:r>
            <a:endParaRPr lang="en-US" altLang="zh-CN" sz="4400" dirty="0"/>
          </a:p>
          <a:p>
            <a:r>
              <a:rPr lang="en-US" altLang="zh-CN" sz="4400" dirty="0"/>
              <a:t>	cd</a:t>
            </a:r>
          </a:p>
        </p:txBody>
      </p:sp>
    </p:spTree>
    <p:extLst>
      <p:ext uri="{BB962C8B-B14F-4D97-AF65-F5344CB8AC3E}">
        <p14:creationId xmlns:p14="http://schemas.microsoft.com/office/powerpoint/2010/main" val="424355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D2581D-E738-4D0B-8C22-345D65E7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3754199"/>
            <a:ext cx="11751188" cy="927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9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9BFA8B-EE3F-4E54-8953-D9C00045D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45" b="47691"/>
          <a:stretch/>
        </p:blipFill>
        <p:spPr>
          <a:xfrm>
            <a:off x="439712" y="3710255"/>
            <a:ext cx="11595648" cy="2576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F4F74D-D7F7-4F3C-B162-0F96BFB8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90" y="0"/>
            <a:ext cx="7826410" cy="21145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38CD8C-3D46-427E-B821-FA3B78F39FDF}"/>
              </a:ext>
            </a:extLst>
          </p:cNvPr>
          <p:cNvSpPr txBox="1"/>
          <p:nvPr/>
        </p:nvSpPr>
        <p:spPr>
          <a:xfrm>
            <a:off x="6787244" y="2428828"/>
            <a:ext cx="496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这里多了一个</a:t>
            </a:r>
            <a:r>
              <a:rPr lang="en-US" altLang="zh-CN" sz="2800" dirty="0"/>
              <a:t>trace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少了对多种架构的支持</a:t>
            </a:r>
          </a:p>
        </p:txBody>
      </p:sp>
    </p:spTree>
    <p:extLst>
      <p:ext uri="{BB962C8B-B14F-4D97-AF65-F5344CB8AC3E}">
        <p14:creationId xmlns:p14="http://schemas.microsoft.com/office/powerpoint/2010/main" val="124355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DC8214-015D-4F78-8B4C-5ABBC52076D3}"/>
              </a:ext>
            </a:extLst>
          </p:cNvPr>
          <p:cNvSpPr txBox="1"/>
          <p:nvPr/>
        </p:nvSpPr>
        <p:spPr>
          <a:xfrm>
            <a:off x="1630137" y="360681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数据结构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C1AD40-D205-4F5A-B8FB-C0793D77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3309774"/>
            <a:ext cx="6836229" cy="35213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73F31B-0A8D-4657-A1F7-701B98C10E86}"/>
              </a:ext>
            </a:extLst>
          </p:cNvPr>
          <p:cNvSpPr txBox="1"/>
          <p:nvPr/>
        </p:nvSpPr>
        <p:spPr>
          <a:xfrm>
            <a:off x="1630137" y="4383208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ipipe_domain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C4F3C7-5821-4247-A747-99FF5BA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11" y="-2155"/>
            <a:ext cx="8478089" cy="19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DC8214-015D-4F78-8B4C-5ABBC52076D3}"/>
              </a:ext>
            </a:extLst>
          </p:cNvPr>
          <p:cNvSpPr txBox="1"/>
          <p:nvPr/>
        </p:nvSpPr>
        <p:spPr>
          <a:xfrm>
            <a:off x="1630137" y="360681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数据结构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C1AD40-D205-4F5A-B8FB-C0793D77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3309774"/>
            <a:ext cx="6836229" cy="3521365"/>
          </a:xfrm>
          <a:prstGeom prst="rect">
            <a:avLst/>
          </a:prstGeom>
        </p:spPr>
      </p:pic>
      <p:pic>
        <p:nvPicPr>
          <p:cNvPr id="14" name="Picture 2" descr="ipipe-inter-g-g">
            <a:extLst>
              <a:ext uri="{FF2B5EF4-FFF2-40B4-BE49-F238E27FC236}">
                <a16:creationId xmlns:a16="http://schemas.microsoft.com/office/drawing/2014/main" id="{18181CA7-AF43-4C74-B515-E53CADCA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3" y="185022"/>
            <a:ext cx="11429307" cy="41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A7799F-D39D-4EFB-83B3-9CC37A2F0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3099254"/>
            <a:ext cx="5693531" cy="36143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73F31B-0A8D-4657-A1F7-701B98C10E86}"/>
              </a:ext>
            </a:extLst>
          </p:cNvPr>
          <p:cNvSpPr txBox="1"/>
          <p:nvPr/>
        </p:nvSpPr>
        <p:spPr>
          <a:xfrm>
            <a:off x="887187" y="382115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ipipe_domain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830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DC8214-015D-4F78-8B4C-5ABBC52076D3}"/>
              </a:ext>
            </a:extLst>
          </p:cNvPr>
          <p:cNvSpPr txBox="1"/>
          <p:nvPr/>
        </p:nvSpPr>
        <p:spPr>
          <a:xfrm>
            <a:off x="1630137" y="360681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数据结构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C1AD40-D205-4F5A-B8FB-C0793D77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3309774"/>
            <a:ext cx="6836229" cy="35213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73F31B-0A8D-4657-A1F7-701B98C10E86}"/>
              </a:ext>
            </a:extLst>
          </p:cNvPr>
          <p:cNvSpPr txBox="1"/>
          <p:nvPr/>
        </p:nvSpPr>
        <p:spPr>
          <a:xfrm>
            <a:off x="1630137" y="4383208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ipipe_domain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C4F3C7-5821-4247-A747-99FF5BA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11" y="-2155"/>
            <a:ext cx="8478089" cy="19779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77B28D-6254-4ACB-A616-DBCCC873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898" y="1865514"/>
            <a:ext cx="6942490" cy="16293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5E270A-DEFC-4C05-9DBF-167362B48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84" y="4476547"/>
            <a:ext cx="7182337" cy="7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0436114-F0E4-489F-B67F-76B1E1D5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79" y="1215580"/>
            <a:ext cx="7450688" cy="53884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D3A542-F0A2-4687-9CCB-11D8EA74E77C}"/>
              </a:ext>
            </a:extLst>
          </p:cNvPr>
          <p:cNvSpPr txBox="1"/>
          <p:nvPr/>
        </p:nvSpPr>
        <p:spPr>
          <a:xfrm>
            <a:off x="3535461" y="16220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https://elixir.bootlin.com/linux/v5.10/source/fs/proc/stat.c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93F034D-9AF0-4C41-B9B2-AB099AA52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1" y="204780"/>
            <a:ext cx="8045863" cy="4064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E5E2102-CE79-494F-A724-4F893D64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91" y="573714"/>
            <a:ext cx="8007990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DC8214-015D-4F78-8B4C-5ABBC52076D3}"/>
              </a:ext>
            </a:extLst>
          </p:cNvPr>
          <p:cNvSpPr txBox="1"/>
          <p:nvPr/>
        </p:nvSpPr>
        <p:spPr>
          <a:xfrm>
            <a:off x="1630137" y="360681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数据结构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73F31B-0A8D-4657-A1F7-701B98C10E86}"/>
              </a:ext>
            </a:extLst>
          </p:cNvPr>
          <p:cNvSpPr txBox="1"/>
          <p:nvPr/>
        </p:nvSpPr>
        <p:spPr>
          <a:xfrm>
            <a:off x="1630137" y="4383208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ipipe_percpu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73FC5E-E10B-4214-9397-7628F6AD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70" y="-12385"/>
            <a:ext cx="5745030" cy="46977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28708B-A35B-4A71-9E85-A3B89917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330"/>
            <a:ext cx="6550481" cy="38535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EC366A-4B04-4980-8F4C-E90E8C92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22" y="5434274"/>
            <a:ext cx="9391120" cy="7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E5F9C-34D2-45D4-880A-36CEE2EA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3" b="29873"/>
          <a:stretch/>
        </p:blipFill>
        <p:spPr>
          <a:xfrm>
            <a:off x="0" y="4321926"/>
            <a:ext cx="12234272" cy="2301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AA2A31-8B44-4980-A7DF-26C2A49F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8"/>
            <a:ext cx="4867962" cy="12782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216615-03E4-49CB-A944-6823BE26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132" y="11778"/>
            <a:ext cx="7949868" cy="25877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A2ADF50-CD6E-48CB-951B-3A0E7085C17D}"/>
              </a:ext>
            </a:extLst>
          </p:cNvPr>
          <p:cNvSpPr txBox="1"/>
          <p:nvPr/>
        </p:nvSpPr>
        <p:spPr>
          <a:xfrm>
            <a:off x="1630137" y="3490930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013CA7-B5F3-46D8-8ED5-7A9FAE974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457" y="698543"/>
            <a:ext cx="9688544" cy="27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1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E5F9C-34D2-45D4-880A-36CEE2EA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3" b="29873"/>
          <a:stretch/>
        </p:blipFill>
        <p:spPr>
          <a:xfrm>
            <a:off x="0" y="4321926"/>
            <a:ext cx="12234272" cy="2301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AA2A31-8B44-4980-A7DF-26C2A49F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8"/>
            <a:ext cx="4867962" cy="12782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216615-03E4-49CB-A944-6823BE26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132" y="11778"/>
            <a:ext cx="7949868" cy="25877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A2ADF50-CD6E-48CB-951B-3A0E7085C17D}"/>
              </a:ext>
            </a:extLst>
          </p:cNvPr>
          <p:cNvSpPr txBox="1"/>
          <p:nvPr/>
        </p:nvSpPr>
        <p:spPr>
          <a:xfrm>
            <a:off x="1630137" y="3490930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668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E5F9C-34D2-45D4-880A-36CEE2EA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3" b="29873"/>
          <a:stretch/>
        </p:blipFill>
        <p:spPr>
          <a:xfrm>
            <a:off x="0" y="4321926"/>
            <a:ext cx="12234272" cy="23013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A2ADF50-CD6E-48CB-951B-3A0E7085C17D}"/>
              </a:ext>
            </a:extLst>
          </p:cNvPr>
          <p:cNvSpPr txBox="1"/>
          <p:nvPr/>
        </p:nvSpPr>
        <p:spPr>
          <a:xfrm>
            <a:off x="1630137" y="3490930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0C5731-1520-4ED6-BFBF-36161BE3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8"/>
            <a:ext cx="8219362" cy="1403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309610-F3B9-4136-8EB9-07D4133A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05" y="1258003"/>
            <a:ext cx="7015944" cy="14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E5F9C-34D2-45D4-880A-36CEE2EA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3" b="29873"/>
          <a:stretch/>
        </p:blipFill>
        <p:spPr>
          <a:xfrm>
            <a:off x="0" y="4321926"/>
            <a:ext cx="12234272" cy="23013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A2ADF50-CD6E-48CB-951B-3A0E7085C17D}"/>
              </a:ext>
            </a:extLst>
          </p:cNvPr>
          <p:cNvSpPr txBox="1"/>
          <p:nvPr/>
        </p:nvSpPr>
        <p:spPr>
          <a:xfrm>
            <a:off x="1630137" y="3490930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0C5731-1520-4ED6-BFBF-36161BE3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8"/>
            <a:ext cx="8219362" cy="1403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D3A200-16E9-4F07-8CCC-03648C5E7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86" y="937507"/>
            <a:ext cx="6338614" cy="1966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BB1699-F67B-4AA4-A8BD-2FFFF568A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73" y="3752540"/>
            <a:ext cx="8636617" cy="27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E5F9C-34D2-45D4-880A-36CEE2EA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3" b="29873"/>
          <a:stretch/>
        </p:blipFill>
        <p:spPr>
          <a:xfrm>
            <a:off x="0" y="4321926"/>
            <a:ext cx="12234272" cy="23013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A2ADF50-CD6E-48CB-951B-3A0E7085C17D}"/>
              </a:ext>
            </a:extLst>
          </p:cNvPr>
          <p:cNvSpPr txBox="1"/>
          <p:nvPr/>
        </p:nvSpPr>
        <p:spPr>
          <a:xfrm>
            <a:off x="1630137" y="3490930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93F93E-473D-46A3-830D-7C87149E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4" y="0"/>
            <a:ext cx="7616863" cy="44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51938B-69F2-4314-90EF-192590D3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1333" cy="2859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8081C-D4E9-4A57-B7F3-22B76C2B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385"/>
            <a:ext cx="11749035" cy="9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51938B-69F2-4314-90EF-192590D3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1333" cy="28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BDF2-7127-4180-94B7-7F59C860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13"/>
          <a:stretch/>
        </p:blipFill>
        <p:spPr>
          <a:xfrm>
            <a:off x="29535" y="30124"/>
            <a:ext cx="12512774" cy="53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1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BDF2-7127-4180-94B7-7F59C860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 b="15990"/>
          <a:stretch/>
        </p:blipFill>
        <p:spPr>
          <a:xfrm>
            <a:off x="28653" y="43023"/>
            <a:ext cx="11469383" cy="28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0FDC20-B822-44C5-A79B-B4C6EF51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6" y="154425"/>
            <a:ext cx="7207470" cy="25125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EA74D-A9A7-4950-BE2D-7372048E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2" y="2002777"/>
            <a:ext cx="8297495" cy="47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3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BDF2-7127-4180-94B7-7F59C860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 b="15990"/>
          <a:stretch/>
        </p:blipFill>
        <p:spPr>
          <a:xfrm>
            <a:off x="28653" y="43023"/>
            <a:ext cx="11469383" cy="28166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97DB76-A3E4-4FCE-8EB3-821ABC8F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23" y="139466"/>
            <a:ext cx="10255919" cy="63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BDF2-7127-4180-94B7-7F59C860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13"/>
          <a:stretch/>
        </p:blipFill>
        <p:spPr>
          <a:xfrm>
            <a:off x="-1" y="0"/>
            <a:ext cx="11469383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</a:t>
            </a:r>
            <a:r>
              <a:rPr lang="zh-CN" altLang="en-US" sz="4400" dirty="0"/>
              <a:t>开机启动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start_kernel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正常启动</a:t>
            </a:r>
            <a:r>
              <a:rPr lang="en-US" altLang="zh-CN" sz="2800" dirty="0"/>
              <a:t>Linux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同时启动</a:t>
            </a:r>
            <a:r>
              <a:rPr lang="en-US" altLang="zh-CN" sz="2800" dirty="0"/>
              <a:t>ipipe</a:t>
            </a:r>
            <a:r>
              <a:rPr lang="zh-CN" altLang="en-US" sz="2800" dirty="0"/>
              <a:t>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ipipe</a:t>
            </a:r>
            <a:r>
              <a:rPr lang="zh-CN" altLang="en-US" sz="2800" dirty="0"/>
              <a:t>组件通过两个函数启动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76F4E-8C92-42E0-A81A-85209F9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8" b="7258"/>
          <a:stretch/>
        </p:blipFill>
        <p:spPr>
          <a:xfrm>
            <a:off x="0" y="3813822"/>
            <a:ext cx="12162465" cy="28094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C3202-173D-47CF-8E2F-9204962BC86D}"/>
              </a:ext>
            </a:extLst>
          </p:cNvPr>
          <p:cNvSpPr txBox="1"/>
          <p:nvPr/>
        </p:nvSpPr>
        <p:spPr>
          <a:xfrm>
            <a:off x="1630137" y="3309356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函数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FD934-C511-4C0F-8162-0BF9029C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7" y="0"/>
            <a:ext cx="11746136" cy="35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6" y="1859442"/>
            <a:ext cx="8077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注册调度相关类（什么是注册？对数据结构的初始化）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完善</a:t>
            </a:r>
            <a:r>
              <a:rPr lang="en-US" altLang="zh-CN" sz="2800" dirty="0"/>
              <a:t>head domain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D2581D-E738-4D0B-8C22-345D65E7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3754199"/>
            <a:ext cx="11751188" cy="927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799D1A-7256-4A03-AEAD-D2ECDD319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45" y="220397"/>
            <a:ext cx="6573694" cy="7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77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7CEA136-629C-423A-83FA-9C5E949DA5D3}"/>
              </a:ext>
            </a:extLst>
          </p:cNvPr>
          <p:cNvSpPr txBox="1"/>
          <p:nvPr/>
        </p:nvSpPr>
        <p:spPr>
          <a:xfrm>
            <a:off x="1630136" y="1859442"/>
            <a:ext cx="8077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注册调度相关类（什么是注册？对数据结构的初始化）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完善</a:t>
            </a:r>
            <a:r>
              <a:rPr lang="en-US" altLang="zh-CN" sz="2800" dirty="0"/>
              <a:t>head domain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D2581D-E738-4D0B-8C22-345D65E7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3754199"/>
            <a:ext cx="11751188" cy="927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799D1A-7256-4A03-AEAD-D2ECDD319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45" y="220397"/>
            <a:ext cx="6573694" cy="769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4F4035-976C-4F18-9B07-34FDED5B8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793" y="-32415"/>
            <a:ext cx="9751574" cy="67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B884FA-D4D3-417C-A4F2-468BC7C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17" y="1679131"/>
            <a:ext cx="4789715" cy="2868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69E1B1-7781-4B28-B8C1-412F3490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30" y="0"/>
            <a:ext cx="3536983" cy="2486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B997E4-F39F-4FBD-A6B8-A6867F54B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5672"/>
            <a:ext cx="6983171" cy="7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3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71F0E1-415B-4C2C-A2CD-7060E353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8" y="0"/>
            <a:ext cx="10390370" cy="49883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1C4146-C35A-4081-AEDF-0FA27F404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80" y="4098840"/>
            <a:ext cx="7254820" cy="24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A691857-78C7-4907-9DC8-ADF86DC984F0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5A1FCC-ED5E-437D-B057-AA1C71D0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4" y="351064"/>
            <a:ext cx="8798075" cy="3898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7C562C-8D59-47C6-94ED-30717E5F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-198401"/>
            <a:ext cx="8858250" cy="713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523238-6FA1-4ED1-8C67-51BFB58C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26" y="3990012"/>
            <a:ext cx="5528674" cy="24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0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5321C23-A248-4EE6-9351-51D72020EE63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5A1FCC-ED5E-437D-B057-AA1C71D0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14" y="420550"/>
            <a:ext cx="8798075" cy="3898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7C562C-8D59-47C6-94ED-30717E5F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-198401"/>
            <a:ext cx="8858250" cy="713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523238-6FA1-4ED1-8C67-51BFB58C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26" y="3990012"/>
            <a:ext cx="5528674" cy="2447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3A4E87-F69B-40E2-B7B0-61F6B8C8F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96" y="714964"/>
            <a:ext cx="10049286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7D635-8197-4715-815E-8604A243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87" y="-3314"/>
            <a:ext cx="8372714" cy="47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0FDC20-B822-44C5-A79B-B4C6EF51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6" y="154425"/>
            <a:ext cx="7207470" cy="25125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EA74D-A9A7-4950-BE2D-7372048E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2" y="2002777"/>
            <a:ext cx="8297495" cy="47007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41820F-45CA-4C83-9695-D43561F00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452" y="154425"/>
            <a:ext cx="7089905" cy="66561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51F2AC-D0AB-4741-93FC-1DD9FE0ED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196" y="1546517"/>
            <a:ext cx="4066161" cy="18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C21042-0E20-4E9B-B957-9FA873363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75" y="-106734"/>
            <a:ext cx="9575949" cy="688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8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DC99F1-68D5-4021-B5A5-792519175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044"/>
            <a:ext cx="8180614" cy="67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71F0E1-415B-4C2C-A2CD-7060E353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8" y="0"/>
            <a:ext cx="8537534" cy="4098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1C4146-C35A-4081-AEDF-0FA27F404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80" y="4098840"/>
            <a:ext cx="7254820" cy="24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90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37BB29-4618-4221-B438-AE7037C5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44"/>
            <a:ext cx="9321911" cy="1266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29FAE-266B-49F6-B646-C3EE143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735784"/>
            <a:ext cx="5758311" cy="43811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C53BDD-8DF1-459A-93D5-B3DEAA4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5238"/>
            <a:ext cx="12120192" cy="52812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FD79F0-E469-4901-91EB-21C0B262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378" y="2067181"/>
            <a:ext cx="8284805" cy="6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3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5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E4A8E2-2D2F-4A70-B78F-0EADA9D51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469698" y="-262463"/>
            <a:ext cx="5552119" cy="64213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2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F34651-DE97-451D-A609-F21DD2C05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41"/>
          <a:stretch/>
        </p:blipFill>
        <p:spPr>
          <a:xfrm>
            <a:off x="-1" y="124723"/>
            <a:ext cx="12009857" cy="34430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F99AFC-E8C1-4D66-A216-BF1A6F39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09" y="3874896"/>
            <a:ext cx="12246818" cy="7184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E09E4E-9BA9-478B-8F38-95EDDCE8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712" y="51064"/>
            <a:ext cx="4765288" cy="2762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7450C0-DBC2-4B5D-BCC9-97FBD73C3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62" y="4384256"/>
            <a:ext cx="10308076" cy="9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F34651-DE97-451D-A609-F21DD2C05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41"/>
          <a:stretch/>
        </p:blipFill>
        <p:spPr>
          <a:xfrm>
            <a:off x="-1" y="124723"/>
            <a:ext cx="12009857" cy="3443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667D68-E084-4AE2-BD1E-A57F392C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44" y="3667146"/>
            <a:ext cx="10703311" cy="22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1" b="63442"/>
          <a:stretch/>
        </p:blipFill>
        <p:spPr>
          <a:xfrm>
            <a:off x="0" y="0"/>
            <a:ext cx="10614433" cy="3231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552187-3C26-493A-A5DC-245B70D2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3031335"/>
            <a:ext cx="10212752" cy="37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4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0FDC20-B822-44C5-A79B-B4C6EF51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6" y="154425"/>
            <a:ext cx="7207470" cy="25125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EA74D-A9A7-4950-BE2D-7372048E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2" y="2002777"/>
            <a:ext cx="8297495" cy="4700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6247A0-B6FC-42C2-AB02-1C16620AC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3" y="1304064"/>
            <a:ext cx="10117667" cy="44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8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1" b="63442"/>
          <a:stretch/>
        </p:blipFill>
        <p:spPr>
          <a:xfrm>
            <a:off x="0" y="0"/>
            <a:ext cx="10614433" cy="32314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F9DDFE-4FA4-4F8B-A19E-3700B1F63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82" y="2753722"/>
            <a:ext cx="8053190" cy="41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8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1" b="63442"/>
          <a:stretch/>
        </p:blipFill>
        <p:spPr>
          <a:xfrm>
            <a:off x="0" y="0"/>
            <a:ext cx="10614433" cy="32314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F9DDFE-4FA4-4F8B-A19E-3700B1F63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82" y="2753722"/>
            <a:ext cx="8053190" cy="41042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B387F3-14D9-4E88-8B3D-D818CEFF6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755" y="2811161"/>
            <a:ext cx="9096885" cy="4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7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1" b="63442"/>
          <a:stretch/>
        </p:blipFill>
        <p:spPr>
          <a:xfrm>
            <a:off x="0" y="0"/>
            <a:ext cx="10614433" cy="3231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8DEC02-108C-43AE-9F9E-F3789010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707" y="2764960"/>
            <a:ext cx="7152139" cy="40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5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6" t="36862" r="966" b="37517"/>
          <a:stretch/>
        </p:blipFill>
        <p:spPr>
          <a:xfrm>
            <a:off x="0" y="65314"/>
            <a:ext cx="10614433" cy="43171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3C963D-67D4-4ABE-AA9F-0B8F813B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723" y="2147207"/>
            <a:ext cx="9602252" cy="4645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B7416F-1754-4C95-AA78-CD06AF90C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4" y="717963"/>
            <a:ext cx="11527751" cy="1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2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6" t="36862" r="966" b="37517"/>
          <a:stretch/>
        </p:blipFill>
        <p:spPr>
          <a:xfrm>
            <a:off x="0" y="65314"/>
            <a:ext cx="10614433" cy="43171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3C963D-67D4-4ABE-AA9F-0B8F813B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793"/>
            <a:ext cx="9602252" cy="4645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090759-DFDF-460A-A75E-29866631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18" y="4822563"/>
            <a:ext cx="10155845" cy="16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1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6" t="36862" r="966" b="37517"/>
          <a:stretch/>
        </p:blipFill>
        <p:spPr>
          <a:xfrm>
            <a:off x="0" y="65314"/>
            <a:ext cx="10614433" cy="43171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3C963D-67D4-4ABE-AA9F-0B8F813B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9772"/>
            <a:ext cx="9602252" cy="4645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090759-DFDF-460A-A75E-29866631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18" y="4822563"/>
            <a:ext cx="10155845" cy="1614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F5F1A5-8387-429B-B180-C647D4698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27" y="1421852"/>
            <a:ext cx="9602252" cy="54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20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5D3EAA-815D-42AC-BE9C-12413E9D7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6" t="36862" r="966" b="37517"/>
          <a:stretch/>
        </p:blipFill>
        <p:spPr>
          <a:xfrm>
            <a:off x="0" y="65314"/>
            <a:ext cx="10614433" cy="43171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3C963D-67D4-4ABE-AA9F-0B8F813B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793"/>
            <a:ext cx="9602252" cy="4645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090759-DFDF-460A-A75E-29866631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18" y="4822563"/>
            <a:ext cx="10155845" cy="1614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E5628E-D896-4B82-8C92-AFD229408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342" y="4016829"/>
            <a:ext cx="12210609" cy="2827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6DF1F6-F31D-4E14-B689-45A6C533C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157" y="138793"/>
            <a:ext cx="9602252" cy="25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7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52A70-DAEE-4C5B-BBA8-80BEDBBF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8" y="0"/>
            <a:ext cx="12409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52A70-DAEE-4C5B-BBA8-80BEDBBF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8" y="0"/>
            <a:ext cx="1240971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E549EF-FBD8-411F-9FD5-B06BA624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608" y="995288"/>
            <a:ext cx="9262392" cy="58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87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B071D8-1665-4F4F-8555-3CE73DE1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33" y="-6493"/>
            <a:ext cx="9558569" cy="1713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4FF8F5-B6B5-47EE-B05F-4D3DA9F1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86" y="1706968"/>
            <a:ext cx="6388428" cy="4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37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7CBE4A-F68E-4BCC-AE57-33B64095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700" y="3805948"/>
            <a:ext cx="9046675" cy="2954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FF4C3A-A215-47C5-AC2B-5F1F1061B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126" y="58281"/>
            <a:ext cx="7598249" cy="29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6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4C0F1C-040E-403B-8C3A-EEB04F82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30" y="-262463"/>
            <a:ext cx="4859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56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7ADCD-4F63-4620-A28D-6A9D3F95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6" y="0"/>
            <a:ext cx="8771636" cy="48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2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7ADCD-4F63-4620-A28D-6A9D3F95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6" y="0"/>
            <a:ext cx="8771636" cy="4851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4F0614-5B0C-4414-BEBE-801C3C85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939" y="0"/>
            <a:ext cx="12732427" cy="25412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A8F89C-3C3B-4E37-B00F-C51CF890E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461" y="2813549"/>
            <a:ext cx="12096215" cy="39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54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7ADCD-4F63-4620-A28D-6A9D3F95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6" y="0"/>
            <a:ext cx="8771636" cy="4851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8C8719-C89A-4F66-A5C4-A51EAB0C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600"/>
            <a:ext cx="12041754" cy="57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7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91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08F25A-C5A7-4BAF-91CB-0C650B8E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" y="-14231"/>
            <a:ext cx="10757051" cy="27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8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08F25A-C5A7-4BAF-91CB-0C650B8E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" y="-14231"/>
            <a:ext cx="10757051" cy="2700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957D8A-A8BB-4069-A6E4-A916F0F31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103" y="-262463"/>
            <a:ext cx="676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8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08F25A-C5A7-4BAF-91CB-0C650B8E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" y="-14231"/>
            <a:ext cx="10757051" cy="2700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957D8A-A8BB-4069-A6E4-A916F0F318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85"/>
          <a:stretch/>
        </p:blipFill>
        <p:spPr>
          <a:xfrm>
            <a:off x="1565475" y="2470958"/>
            <a:ext cx="10053868" cy="35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1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CA18B4-E207-4BB5-B2A6-8C57860A16B7}"/>
              </a:ext>
            </a:extLst>
          </p:cNvPr>
          <p:cNvSpPr txBox="1"/>
          <p:nvPr/>
        </p:nvSpPr>
        <p:spPr>
          <a:xfrm>
            <a:off x="2006600" y="2525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https://source.denx.de/Xenomai/ipipe-x86/-/blob/ipipe-x86-5.4.y/Documentation/ipipe.rst#flow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433615-D706-4827-9DE4-A9B4B78D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216924"/>
            <a:ext cx="5375504" cy="48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49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561"/>
          <a:stretch/>
        </p:blipFill>
        <p:spPr>
          <a:xfrm>
            <a:off x="1053358" y="507695"/>
            <a:ext cx="861172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89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1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538E1-2074-456B-B349-11D7EC98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21" y="1502513"/>
            <a:ext cx="10970079" cy="531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3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538E1-2074-456B-B349-11D7EC98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21" y="1467848"/>
            <a:ext cx="10970079" cy="531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AC5C3E-3E93-4D0A-BFFF-E30D4BFCB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6" y="107831"/>
            <a:ext cx="11367943" cy="52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05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538E1-2074-456B-B349-11D7EC98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21" y="1467848"/>
            <a:ext cx="10970079" cy="531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61C4CE-EC78-4C81-8FF3-7D3BBA87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5407"/>
            <a:ext cx="12273575" cy="32917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A24448-9BE6-4B3F-B378-FF0F1FFFA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30" y="3342521"/>
            <a:ext cx="10121381" cy="32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8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538E1-2074-456B-B349-11D7EC98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21" y="1467848"/>
            <a:ext cx="10970079" cy="531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33BF49-3C25-4C89-908F-23F2724B1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7" y="699089"/>
            <a:ext cx="11667226" cy="51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4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538E1-2074-456B-B349-11D7EC98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21" y="1467848"/>
            <a:ext cx="10970079" cy="531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59401-64E5-4EC0-98ED-BD876566E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53" y="923459"/>
            <a:ext cx="10615314" cy="51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2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6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1BF278-00B3-4882-8ACA-9F67E66D4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48" y="-262463"/>
            <a:ext cx="8459392" cy="71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1BF278-00B3-4882-8ACA-9F67E66D4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48" y="-262463"/>
            <a:ext cx="8459392" cy="7157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24E6B3-35FE-4640-A623-FB9BD7E8D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89" y="204883"/>
            <a:ext cx="12123306" cy="62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5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D29B881-AD2D-4EE3-AA88-93BA596070D8}"/>
              </a:ext>
            </a:extLst>
          </p:cNvPr>
          <p:cNvSpPr txBox="1"/>
          <p:nvPr/>
        </p:nvSpPr>
        <p:spPr>
          <a:xfrm>
            <a:off x="2963334" y="210235"/>
            <a:ext cx="8492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https://xenomai.org/documentation/xenomai-3/html/xeno3prm/modules.html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E80E2-2D08-4D2E-9C21-9EEBFC23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14143"/>
            <a:ext cx="9525000" cy="5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5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1BF278-00B3-4882-8ACA-9F67E66D4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48" y="-262463"/>
            <a:ext cx="8459392" cy="7157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FB02F1-38C2-4635-B4A2-C5F677613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498" y="490888"/>
            <a:ext cx="11876396" cy="60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33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5C7947-D739-4B9B-89D2-54014BF0C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56"/>
          <a:stretch/>
        </p:blipFill>
        <p:spPr>
          <a:xfrm>
            <a:off x="1369896" y="625642"/>
            <a:ext cx="8459392" cy="560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7DD6-6F79-4823-BED5-882490B9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61" y="-57689"/>
            <a:ext cx="6364475" cy="12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7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AF340A-DF85-42F8-B18E-28606D53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1" y="1636295"/>
            <a:ext cx="10255301" cy="3244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5D06B-4538-4FB5-B1A5-79DBEB641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513" y="3323432"/>
            <a:ext cx="7009115" cy="34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13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119B08-0BEF-4A96-ADB3-4104E9A63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562" y="1152504"/>
            <a:ext cx="8987599" cy="53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6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9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0E7E35-3579-4A35-B223-C7D55994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83" y="118252"/>
            <a:ext cx="9448399" cy="61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90C15F-CCA0-4B58-9874-E8A382106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02" y="488794"/>
            <a:ext cx="9477319" cy="54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00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036AE8-CA2C-4BEE-9B29-A1FA7D53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52" y="626430"/>
            <a:ext cx="11485799" cy="51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5A3AB0-10E5-44EB-9260-73D8F38F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1"/>
          <a:stretch/>
        </p:blipFill>
        <p:spPr>
          <a:xfrm>
            <a:off x="6592409" y="-262463"/>
            <a:ext cx="5288140" cy="622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D5236-7263-4032-A694-17116611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543881" y="-262463"/>
            <a:ext cx="5552119" cy="6421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D65A12-260A-4CB8-803D-358A1B88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83" y="653036"/>
            <a:ext cx="10230834" cy="22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4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567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</a:t>
            </a:r>
            <a:r>
              <a:rPr lang="zh-CN" altLang="en-US" sz="4400" dirty="0"/>
              <a:t>模块加载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1" y="1336222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注册调度相关类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加载实时内核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7F839-928B-4DEE-8794-14424C3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1" y="4988380"/>
            <a:ext cx="11914577" cy="1449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29E770-5F6A-4F0D-AD95-C16011B81867}"/>
              </a:ext>
            </a:extLst>
          </p:cNvPr>
          <p:cNvSpPr txBox="1"/>
          <p:nvPr/>
        </p:nvSpPr>
        <p:spPr>
          <a:xfrm>
            <a:off x="1221921" y="2851840"/>
            <a:ext cx="613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device_initcall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xenomai_init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6BE447-680E-47AD-BFBE-BB7D58B9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17" y="285241"/>
            <a:ext cx="7237765" cy="47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B6C803-555E-4DCE-BF3D-AB5326DD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20" y="1334509"/>
            <a:ext cx="9471467" cy="31182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2C40DB-9284-458E-883A-1CF1B0F6799B}"/>
              </a:ext>
            </a:extLst>
          </p:cNvPr>
          <p:cNvSpPr txBox="1"/>
          <p:nvPr/>
        </p:nvSpPr>
        <p:spPr>
          <a:xfrm>
            <a:off x="3914321" y="811289"/>
            <a:ext cx="578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注释可能是错位的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EDD654-3D85-4098-BFF7-D6354130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3" y="4719062"/>
            <a:ext cx="5829600" cy="18225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9ECE9D-3D65-462F-BA80-42F6C7BE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31" y="2893642"/>
            <a:ext cx="6204269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31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FACDC9-90A6-4BFF-BF8E-60EF9EABE9D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650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5531F5-69CA-4492-B5E3-2EF3978D17CD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E5756D-F243-41FD-8897-F9B564C9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" y="84354"/>
            <a:ext cx="7613584" cy="67251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4018E7-ADB0-44B2-8CD4-41D1D9F4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87" y="2151985"/>
            <a:ext cx="7613584" cy="12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3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5531F5-69CA-4492-B5E3-2EF3978D17CD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E5756D-F243-41FD-8897-F9B564C9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" y="84354"/>
            <a:ext cx="7613584" cy="67251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4018E7-ADB0-44B2-8CD4-41D1D9F4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8" y="131879"/>
            <a:ext cx="7613584" cy="12949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C64BB2-C2E1-45F0-937B-1A0E6CC3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9" y="1743292"/>
            <a:ext cx="11763441" cy="37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30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38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7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681755-FF06-43B8-A0F4-F6F6A0BB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61" y="1336222"/>
            <a:ext cx="9444184" cy="41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3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681755-FF06-43B8-A0F4-F6F6A0BB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61" y="1336222"/>
            <a:ext cx="9444184" cy="41116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4AD1D5-E825-4FDB-AC4B-F47D1093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85" y="812800"/>
            <a:ext cx="11062677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60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77FE3B-5009-4F23-A35C-D61100AB1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910"/>
          <a:stretch/>
        </p:blipFill>
        <p:spPr>
          <a:xfrm>
            <a:off x="1266261" y="1336222"/>
            <a:ext cx="10231775" cy="40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9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6BC8CB-6678-4596-94D8-64163BB2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6" b="-13637"/>
          <a:stretch/>
        </p:blipFill>
        <p:spPr>
          <a:xfrm>
            <a:off x="1148980" y="68711"/>
            <a:ext cx="7886163" cy="75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091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3CC77-A9CB-4791-B2CF-FF8C1EC1C024}"/>
              </a:ext>
            </a:extLst>
          </p:cNvPr>
          <p:cNvSpPr txBox="1"/>
          <p:nvPr/>
        </p:nvSpPr>
        <p:spPr>
          <a:xfrm>
            <a:off x="693964" y="351064"/>
            <a:ext cx="740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</a:t>
            </a:r>
            <a:r>
              <a:rPr lang="zh-CN" altLang="en-US" sz="4400" dirty="0"/>
              <a:t>调度过程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3C3BE-45D9-461B-BC69-F520C940F822}"/>
              </a:ext>
            </a:extLst>
          </p:cNvPr>
          <p:cNvSpPr txBox="1"/>
          <p:nvPr/>
        </p:nvSpPr>
        <p:spPr>
          <a:xfrm>
            <a:off x="1221922" y="1336222"/>
            <a:ext cx="297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D7AED-E8C3-4DE2-9C11-D80267526E4D}"/>
              </a:ext>
            </a:extLst>
          </p:cNvPr>
          <p:cNvSpPr txBox="1"/>
          <p:nvPr/>
        </p:nvSpPr>
        <p:spPr>
          <a:xfrm>
            <a:off x="1630137" y="1859442"/>
            <a:ext cx="40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IDLE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RT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84310-A69C-41A7-AC29-104E23330217}"/>
              </a:ext>
            </a:extLst>
          </p:cNvPr>
          <p:cNvSpPr txBox="1"/>
          <p:nvPr/>
        </p:nvSpPr>
        <p:spPr>
          <a:xfrm>
            <a:off x="1221922" y="2859715"/>
            <a:ext cx="535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调度过程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4E836-41EA-47A6-B020-FB995DDE5DAF}"/>
              </a:ext>
            </a:extLst>
          </p:cNvPr>
          <p:cNvSpPr txBox="1"/>
          <p:nvPr/>
        </p:nvSpPr>
        <p:spPr>
          <a:xfrm>
            <a:off x="1630137" y="3552212"/>
            <a:ext cx="40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xnsched_run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CCF0D-9969-4EB6-B2B7-453E1B3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315134"/>
            <a:ext cx="10877076" cy="64741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AEAD07-CD5A-4497-90DB-7AF08A72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0" y="1730857"/>
            <a:ext cx="10956850" cy="3717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6BC8CB-6678-4596-94D8-64163BB2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6" b="-13637"/>
          <a:stretch/>
        </p:blipFill>
        <p:spPr>
          <a:xfrm>
            <a:off x="1148980" y="68711"/>
            <a:ext cx="7886163" cy="7581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2C5C78-CD48-4C48-ACE8-9A701330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316" y="478510"/>
            <a:ext cx="7570410" cy="61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3168</Words>
  <Application>Microsoft Office PowerPoint</Application>
  <PresentationFormat>宽屏</PresentationFormat>
  <Paragraphs>674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54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li</dc:creator>
  <cp:lastModifiedBy>hongyu li</cp:lastModifiedBy>
  <cp:revision>12</cp:revision>
  <dcterms:created xsi:type="dcterms:W3CDTF">2021-11-27T02:32:40Z</dcterms:created>
  <dcterms:modified xsi:type="dcterms:W3CDTF">2021-11-29T09:07:56Z</dcterms:modified>
</cp:coreProperties>
</file>